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5" r:id="rId3"/>
    <p:sldId id="261" r:id="rId4"/>
    <p:sldId id="262" r:id="rId5"/>
    <p:sldId id="257" r:id="rId6"/>
    <p:sldId id="263" r:id="rId7"/>
    <p:sldId id="264" r:id="rId8"/>
    <p:sldId id="259" r:id="rId9"/>
    <p:sldId id="258" r:id="rId10"/>
  </p:sldIdLst>
  <p:sldSz cx="6858000" cy="9906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52C34"/>
    <a:srgbClr val="962C3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3050" autoAdjust="0"/>
  </p:normalViewPr>
  <p:slideViewPr>
    <p:cSldViewPr snapToGrid="0" showGuides="1">
      <p:cViewPr>
        <p:scale>
          <a:sx n="125" d="100"/>
          <a:sy n="125" d="100"/>
        </p:scale>
        <p:origin x="201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6/11/relationships/changesInfo" Target="changesInfos/changesInfo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userId="f83a34a660104942" providerId="LiveId" clId="{D9439B8A-EA9A-45A9-B4BA-199F79BBA5FC}"/>
    <pc:docChg chg="undo custSel addSld delSld modSld">
      <pc:chgData name="" userId="f83a34a660104942" providerId="LiveId" clId="{D9439B8A-EA9A-45A9-B4BA-199F79BBA5FC}" dt="2024-09-29T02:13:10.930" v="138" actId="14100"/>
      <pc:docMkLst>
        <pc:docMk/>
      </pc:docMkLst>
      <pc:sldChg chg="add">
        <pc:chgData name="" userId="f83a34a660104942" providerId="LiveId" clId="{D9439B8A-EA9A-45A9-B4BA-199F79BBA5FC}" dt="2024-09-27T23:39:37.739" v="30"/>
        <pc:sldMkLst>
          <pc:docMk/>
          <pc:sldMk cId="2086597559" sldId="257"/>
        </pc:sldMkLst>
      </pc:sldChg>
      <pc:sldChg chg="addSp delSp modSp">
        <pc:chgData name="" userId="f83a34a660104942" providerId="LiveId" clId="{D9439B8A-EA9A-45A9-B4BA-199F79BBA5FC}" dt="2024-09-27T23:50:04.719" v="123" actId="164"/>
        <pc:sldMkLst>
          <pc:docMk/>
          <pc:sldMk cId="3619929470" sldId="258"/>
        </pc:sldMkLst>
        <pc:spChg chg="add mod">
          <ac:chgData name="" userId="f83a34a660104942" providerId="LiveId" clId="{D9439B8A-EA9A-45A9-B4BA-199F79BBA5FC}" dt="2024-09-27T23:50:04.719" v="123" actId="164"/>
          <ac:spMkLst>
            <pc:docMk/>
            <pc:sldMk cId="3619929470" sldId="258"/>
            <ac:spMk id="19" creationId="{B26DFEA9-EADB-47C6-8D0B-BD08E0148CB6}"/>
          </ac:spMkLst>
        </pc:spChg>
        <pc:spChg chg="add mod">
          <ac:chgData name="" userId="f83a34a660104942" providerId="LiveId" clId="{D9439B8A-EA9A-45A9-B4BA-199F79BBA5FC}" dt="2024-09-27T23:49:42.570" v="120" actId="164"/>
          <ac:spMkLst>
            <pc:docMk/>
            <pc:sldMk cId="3619929470" sldId="258"/>
            <ac:spMk id="20" creationId="{6755E6EE-8A38-4A24-BC9E-A37336179D43}"/>
          </ac:spMkLst>
        </pc:spChg>
        <pc:spChg chg="add del">
          <ac:chgData name="" userId="f83a34a660104942" providerId="LiveId" clId="{D9439B8A-EA9A-45A9-B4BA-199F79BBA5FC}" dt="2024-09-27T23:47:58.429" v="103" actId="478"/>
          <ac:spMkLst>
            <pc:docMk/>
            <pc:sldMk cId="3619929470" sldId="258"/>
            <ac:spMk id="21" creationId="{2D440AEA-AFF9-4D5F-AA67-43732F6204A6}"/>
          </ac:spMkLst>
        </pc:spChg>
        <pc:spChg chg="mod">
          <ac:chgData name="" userId="f83a34a660104942" providerId="LiveId" clId="{D9439B8A-EA9A-45A9-B4BA-199F79BBA5FC}" dt="2024-09-27T23:48:10.472" v="117"/>
          <ac:spMkLst>
            <pc:docMk/>
            <pc:sldMk cId="3619929470" sldId="258"/>
            <ac:spMk id="24" creationId="{2284D96A-2478-079E-673F-84BF711ACDCA}"/>
          </ac:spMkLst>
        </pc:spChg>
        <pc:grpChg chg="add mod">
          <ac:chgData name="" userId="f83a34a660104942" providerId="LiveId" clId="{D9439B8A-EA9A-45A9-B4BA-199F79BBA5FC}" dt="2024-09-27T23:49:42.570" v="120" actId="164"/>
          <ac:grpSpMkLst>
            <pc:docMk/>
            <pc:sldMk cId="3619929470" sldId="258"/>
            <ac:grpSpMk id="5" creationId="{8FA65F04-B5D6-41A1-8758-E0F81C19CE69}"/>
          </ac:grpSpMkLst>
        </pc:grpChg>
        <pc:grpChg chg="add mod">
          <ac:chgData name="" userId="f83a34a660104942" providerId="LiveId" clId="{D9439B8A-EA9A-45A9-B4BA-199F79BBA5FC}" dt="2024-09-27T23:50:04.719" v="123" actId="164"/>
          <ac:grpSpMkLst>
            <pc:docMk/>
            <pc:sldMk cId="3619929470" sldId="258"/>
            <ac:grpSpMk id="6" creationId="{3F33749A-2BFA-4C69-8145-920EFF1E144A}"/>
          </ac:grpSpMkLst>
        </pc:grpChg>
        <pc:picChg chg="mod">
          <ac:chgData name="" userId="f83a34a660104942" providerId="LiveId" clId="{D9439B8A-EA9A-45A9-B4BA-199F79BBA5FC}" dt="2024-09-27T23:49:42.570" v="120" actId="164"/>
          <ac:picMkLst>
            <pc:docMk/>
            <pc:sldMk cId="3619929470" sldId="258"/>
            <ac:picMk id="4" creationId="{5AFC8ECD-4128-19BE-F174-C733F2F7791D}"/>
          </ac:picMkLst>
        </pc:picChg>
        <pc:picChg chg="mod">
          <ac:chgData name="" userId="f83a34a660104942" providerId="LiveId" clId="{D9439B8A-EA9A-45A9-B4BA-199F79BBA5FC}" dt="2024-09-27T23:50:04.719" v="123" actId="164"/>
          <ac:picMkLst>
            <pc:docMk/>
            <pc:sldMk cId="3619929470" sldId="258"/>
            <ac:picMk id="10" creationId="{E04D26E3-3A32-38E5-BE82-AC87519C7AB7}"/>
          </ac:picMkLst>
        </pc:picChg>
      </pc:sldChg>
      <pc:sldChg chg="modSp">
        <pc:chgData name="" userId="f83a34a660104942" providerId="LiveId" clId="{D9439B8A-EA9A-45A9-B4BA-199F79BBA5FC}" dt="2024-09-27T23:45:43.760" v="93"/>
        <pc:sldMkLst>
          <pc:docMk/>
          <pc:sldMk cId="2981634173" sldId="259"/>
        </pc:sldMkLst>
        <pc:spChg chg="mod">
          <ac:chgData name="" userId="f83a34a660104942" providerId="LiveId" clId="{D9439B8A-EA9A-45A9-B4BA-199F79BBA5FC}" dt="2024-09-27T23:45:43.760" v="93"/>
          <ac:spMkLst>
            <pc:docMk/>
            <pc:sldMk cId="2981634173" sldId="259"/>
            <ac:spMk id="58" creationId="{D74F37E5-8F21-D6D0-39E5-425D2F1AA16F}"/>
          </ac:spMkLst>
        </pc:spChg>
      </pc:sldChg>
      <pc:sldChg chg="addSp delSp modSp">
        <pc:chgData name="" userId="f83a34a660104942" providerId="LiveId" clId="{D9439B8A-EA9A-45A9-B4BA-199F79BBA5FC}" dt="2024-09-27T23:44:01.111" v="89" actId="1076"/>
        <pc:sldMkLst>
          <pc:docMk/>
          <pc:sldMk cId="4158938101" sldId="260"/>
        </pc:sldMkLst>
        <pc:spChg chg="add mod">
          <ac:chgData name="" userId="f83a34a660104942" providerId="LiveId" clId="{D9439B8A-EA9A-45A9-B4BA-199F79BBA5FC}" dt="2024-09-27T23:42:45.341" v="72" actId="554"/>
          <ac:spMkLst>
            <pc:docMk/>
            <pc:sldMk cId="4158938101" sldId="260"/>
            <ac:spMk id="6" creationId="{681A6EB5-4344-4A5B-BA93-140C48817664}"/>
          </ac:spMkLst>
        </pc:spChg>
        <pc:spChg chg="add del">
          <ac:chgData name="" userId="f83a34a660104942" providerId="LiveId" clId="{D9439B8A-EA9A-45A9-B4BA-199F79BBA5FC}" dt="2024-09-27T23:41:49.172" v="41"/>
          <ac:spMkLst>
            <pc:docMk/>
            <pc:sldMk cId="4158938101" sldId="260"/>
            <ac:spMk id="7" creationId="{BF213026-1ECF-47A7-9A98-27C29FD04775}"/>
          </ac:spMkLst>
        </pc:spChg>
        <pc:spChg chg="add mod">
          <ac:chgData name="" userId="f83a34a660104942" providerId="LiveId" clId="{D9439B8A-EA9A-45A9-B4BA-199F79BBA5FC}" dt="2024-09-27T23:42:45.341" v="72" actId="554"/>
          <ac:spMkLst>
            <pc:docMk/>
            <pc:sldMk cId="4158938101" sldId="260"/>
            <ac:spMk id="8" creationId="{7470B58E-5A6F-4663-9921-201E991DBF4A}"/>
          </ac:spMkLst>
        </pc:spChg>
        <pc:spChg chg="add mod">
          <ac:chgData name="" userId="f83a34a660104942" providerId="LiveId" clId="{D9439B8A-EA9A-45A9-B4BA-199F79BBA5FC}" dt="2024-09-27T23:42:45.341" v="72" actId="554"/>
          <ac:spMkLst>
            <pc:docMk/>
            <pc:sldMk cId="4158938101" sldId="260"/>
            <ac:spMk id="9" creationId="{1A3A4FD2-53BB-477D-83FF-244AA50260D8}"/>
          </ac:spMkLst>
        </pc:spChg>
        <pc:spChg chg="add mod">
          <ac:chgData name="" userId="f83a34a660104942" providerId="LiveId" clId="{D9439B8A-EA9A-45A9-B4BA-199F79BBA5FC}" dt="2024-09-27T23:42:45.341" v="72" actId="554"/>
          <ac:spMkLst>
            <pc:docMk/>
            <pc:sldMk cId="4158938101" sldId="260"/>
            <ac:spMk id="10" creationId="{35D4F33F-2343-4467-8A8E-06FA0ECB5E4A}"/>
          </ac:spMkLst>
        </pc:spChg>
        <pc:spChg chg="add mod">
          <ac:chgData name="" userId="f83a34a660104942" providerId="LiveId" clId="{D9439B8A-EA9A-45A9-B4BA-199F79BBA5FC}" dt="2024-09-27T23:42:51.262" v="75"/>
          <ac:spMkLst>
            <pc:docMk/>
            <pc:sldMk cId="4158938101" sldId="260"/>
            <ac:spMk id="11" creationId="{1856B29D-8767-4E8C-9E35-F9B61417B8EF}"/>
          </ac:spMkLst>
        </pc:spChg>
        <pc:spChg chg="add mod">
          <ac:chgData name="" userId="f83a34a660104942" providerId="LiveId" clId="{D9439B8A-EA9A-45A9-B4BA-199F79BBA5FC}" dt="2024-09-27T23:43:52.695" v="87" actId="1076"/>
          <ac:spMkLst>
            <pc:docMk/>
            <pc:sldMk cId="4158938101" sldId="260"/>
            <ac:spMk id="12" creationId="{9C1151A7-A216-4A13-8E37-39675B01BA79}"/>
          </ac:spMkLst>
        </pc:spChg>
        <pc:spChg chg="add mod">
          <ac:chgData name="" userId="f83a34a660104942" providerId="LiveId" clId="{D9439B8A-EA9A-45A9-B4BA-199F79BBA5FC}" dt="2024-09-27T23:44:01.111" v="89" actId="1076"/>
          <ac:spMkLst>
            <pc:docMk/>
            <pc:sldMk cId="4158938101" sldId="260"/>
            <ac:spMk id="13" creationId="{CC8DC394-98F7-4C95-B29C-C40E30882300}"/>
          </ac:spMkLst>
        </pc:spChg>
        <pc:spChg chg="add mod">
          <ac:chgData name="" userId="f83a34a660104942" providerId="LiveId" clId="{D9439B8A-EA9A-45A9-B4BA-199F79BBA5FC}" dt="2024-09-27T23:43:52.695" v="87" actId="1076"/>
          <ac:spMkLst>
            <pc:docMk/>
            <pc:sldMk cId="4158938101" sldId="260"/>
            <ac:spMk id="14" creationId="{22B4931C-3D96-4850-8A74-BF0F43DF922E}"/>
          </ac:spMkLst>
        </pc:spChg>
        <pc:spChg chg="add mod">
          <ac:chgData name="" userId="f83a34a660104942" providerId="LiveId" clId="{D9439B8A-EA9A-45A9-B4BA-199F79BBA5FC}" dt="2024-09-27T23:43:52.695" v="87" actId="1076"/>
          <ac:spMkLst>
            <pc:docMk/>
            <pc:sldMk cId="4158938101" sldId="260"/>
            <ac:spMk id="15" creationId="{426840D0-330E-4190-8154-012083877F91}"/>
          </ac:spMkLst>
        </pc:spChg>
        <pc:spChg chg="add mod">
          <ac:chgData name="" userId="f83a34a660104942" providerId="LiveId" clId="{D9439B8A-EA9A-45A9-B4BA-199F79BBA5FC}" dt="2024-09-27T23:43:52.695" v="87" actId="1076"/>
          <ac:spMkLst>
            <pc:docMk/>
            <pc:sldMk cId="4158938101" sldId="260"/>
            <ac:spMk id="16" creationId="{512524F5-F4F0-475E-8A7F-2FD6A10FE143}"/>
          </ac:spMkLst>
        </pc:spChg>
        <pc:picChg chg="mod">
          <ac:chgData name="" userId="f83a34a660104942" providerId="LiveId" clId="{D9439B8A-EA9A-45A9-B4BA-199F79BBA5FC}" dt="2024-09-27T23:43:58.600" v="88" actId="1076"/>
          <ac:picMkLst>
            <pc:docMk/>
            <pc:sldMk cId="4158938101" sldId="260"/>
            <ac:picMk id="3" creationId="{099938A6-DC79-5F6A-3334-883B4BFFB0BF}"/>
          </ac:picMkLst>
        </pc:picChg>
      </pc:sldChg>
      <pc:sldChg chg="modSp">
        <pc:chgData name="" userId="f83a34a660104942" providerId="LiveId" clId="{D9439B8A-EA9A-45A9-B4BA-199F79BBA5FC}" dt="2024-09-27T23:37:01.712" v="8"/>
        <pc:sldMkLst>
          <pc:docMk/>
          <pc:sldMk cId="2157860096" sldId="261"/>
        </pc:sldMkLst>
        <pc:spChg chg="mod">
          <ac:chgData name="" userId="f83a34a660104942" providerId="LiveId" clId="{D9439B8A-EA9A-45A9-B4BA-199F79BBA5FC}" dt="2024-09-27T23:37:01.712" v="8"/>
          <ac:spMkLst>
            <pc:docMk/>
            <pc:sldMk cId="2157860096" sldId="261"/>
            <ac:spMk id="25" creationId="{055A22F4-3075-BBAC-2C60-893DCF52DB19}"/>
          </ac:spMkLst>
        </pc:spChg>
      </pc:sldChg>
      <pc:sldChg chg="modSp">
        <pc:chgData name="" userId="f83a34a660104942" providerId="LiveId" clId="{D9439B8A-EA9A-45A9-B4BA-199F79BBA5FC}" dt="2024-09-27T23:37:46.557" v="23"/>
        <pc:sldMkLst>
          <pc:docMk/>
          <pc:sldMk cId="917819086" sldId="262"/>
        </pc:sldMkLst>
        <pc:spChg chg="mod">
          <ac:chgData name="" userId="f83a34a660104942" providerId="LiveId" clId="{D9439B8A-EA9A-45A9-B4BA-199F79BBA5FC}" dt="2024-09-27T23:37:46.557" v="23"/>
          <ac:spMkLst>
            <pc:docMk/>
            <pc:sldMk cId="917819086" sldId="262"/>
            <ac:spMk id="44" creationId="{C8F3FD83-E44C-9C3F-E46A-15A928111F1C}"/>
          </ac:spMkLst>
        </pc:spChg>
      </pc:sldChg>
      <pc:sldChg chg="modSp">
        <pc:chgData name="" userId="f83a34a660104942" providerId="LiveId" clId="{D9439B8A-EA9A-45A9-B4BA-199F79BBA5FC}" dt="2024-09-29T02:13:10.930" v="138" actId="14100"/>
        <pc:sldMkLst>
          <pc:docMk/>
          <pc:sldMk cId="928446533" sldId="263"/>
        </pc:sldMkLst>
        <pc:spChg chg="mod">
          <ac:chgData name="" userId="f83a34a660104942" providerId="LiveId" clId="{D9439B8A-EA9A-45A9-B4BA-199F79BBA5FC}" dt="2024-09-29T02:13:10.930" v="138" actId="14100"/>
          <ac:spMkLst>
            <pc:docMk/>
            <pc:sldMk cId="928446533" sldId="263"/>
            <ac:spMk id="7" creationId="{7B5B15A3-EDD3-1DD6-0DB9-451623300333}"/>
          </ac:spMkLst>
        </pc:spChg>
        <pc:spChg chg="mod">
          <ac:chgData name="" userId="f83a34a660104942" providerId="LiveId" clId="{D9439B8A-EA9A-45A9-B4BA-199F79BBA5FC}" dt="2024-09-29T02:13:10.930" v="138" actId="14100"/>
          <ac:spMkLst>
            <pc:docMk/>
            <pc:sldMk cId="928446533" sldId="263"/>
            <ac:spMk id="9" creationId="{7176DA39-5035-5ED7-4AE6-1BF5EE2C0F0D}"/>
          </ac:spMkLst>
        </pc:spChg>
        <pc:picChg chg="mod">
          <ac:chgData name="" userId="f83a34a660104942" providerId="LiveId" clId="{D9439B8A-EA9A-45A9-B4BA-199F79BBA5FC}" dt="2024-09-29T02:13:10.930" v="138" actId="14100"/>
          <ac:picMkLst>
            <pc:docMk/>
            <pc:sldMk cId="928446533" sldId="263"/>
            <ac:picMk id="4" creationId="{AB490534-F6B4-81D5-84EB-FD6118156290}"/>
          </ac:picMkLst>
        </pc:picChg>
        <pc:picChg chg="mod">
          <ac:chgData name="" userId="f83a34a660104942" providerId="LiveId" clId="{D9439B8A-EA9A-45A9-B4BA-199F79BBA5FC}" dt="2024-09-29T02:13:10.930" v="138" actId="14100"/>
          <ac:picMkLst>
            <pc:docMk/>
            <pc:sldMk cId="928446533" sldId="263"/>
            <ac:picMk id="8" creationId="{692EA106-1CE3-CC20-ACD9-E92AC87A95D6}"/>
          </ac:picMkLst>
        </pc:picChg>
      </pc:sldChg>
      <pc:sldChg chg="modSp">
        <pc:chgData name="" userId="f83a34a660104942" providerId="LiveId" clId="{D9439B8A-EA9A-45A9-B4BA-199F79BBA5FC}" dt="2024-09-27T23:38:18.568" v="28" actId="20577"/>
        <pc:sldMkLst>
          <pc:docMk/>
          <pc:sldMk cId="3520725052" sldId="264"/>
        </pc:sldMkLst>
        <pc:spChg chg="mod">
          <ac:chgData name="" userId="f83a34a660104942" providerId="LiveId" clId="{D9439B8A-EA9A-45A9-B4BA-199F79BBA5FC}" dt="2024-09-27T23:38:18.568" v="28" actId="20577"/>
          <ac:spMkLst>
            <pc:docMk/>
            <pc:sldMk cId="3520725052" sldId="264"/>
            <ac:spMk id="26" creationId="{E2AE0B2D-717C-5250-1421-9AA66CCA8FF5}"/>
          </ac:spMkLst>
        </pc:spChg>
      </pc:sldChg>
      <pc:sldChg chg="modSp">
        <pc:chgData name="" userId="f83a34a660104942" providerId="LiveId" clId="{D9439B8A-EA9A-45A9-B4BA-199F79BBA5FC}" dt="2024-09-27T23:36:21.520" v="3"/>
        <pc:sldMkLst>
          <pc:docMk/>
          <pc:sldMk cId="956438169" sldId="265"/>
        </pc:sldMkLst>
        <pc:spChg chg="mod">
          <ac:chgData name="" userId="f83a34a660104942" providerId="LiveId" clId="{D9439B8A-EA9A-45A9-B4BA-199F79BBA5FC}" dt="2024-09-27T23:36:21.520" v="3"/>
          <ac:spMkLst>
            <pc:docMk/>
            <pc:sldMk cId="956438169" sldId="265"/>
            <ac:spMk id="15" creationId="{1FE8ACDC-FBF1-4D53-8A2A-C20B9A5C9BF6}"/>
          </ac:spMkLst>
        </pc:spChg>
        <pc:cxnChg chg="mod">
          <ac:chgData name="" userId="f83a34a660104942" providerId="LiveId" clId="{D9439B8A-EA9A-45A9-B4BA-199F79BBA5FC}" dt="2024-09-27T23:36:10.012" v="1" actId="20577"/>
          <ac:cxnSpMkLst>
            <pc:docMk/>
            <pc:sldMk cId="956438169" sldId="265"/>
            <ac:cxnSpMk id="20" creationId="{0C89A117-7F29-6BE0-55F9-741140E7EB02}"/>
          </ac:cxnSpMkLst>
        </pc:cxnChg>
      </pc:sldChg>
      <pc:sldChg chg="addSp delSp modSp add del">
        <pc:chgData name="" userId="f83a34a660104942" providerId="LiveId" clId="{D9439B8A-EA9A-45A9-B4BA-199F79BBA5FC}" dt="2024-09-29T02:02:07.356" v="134" actId="2696"/>
        <pc:sldMkLst>
          <pc:docMk/>
          <pc:sldMk cId="1820830780" sldId="266"/>
        </pc:sldMkLst>
        <pc:picChg chg="add del mod">
          <ac:chgData name="" userId="f83a34a660104942" providerId="LiveId" clId="{D9439B8A-EA9A-45A9-B4BA-199F79BBA5FC}" dt="2024-09-29T02:02:05.511" v="133"/>
          <ac:picMkLst>
            <pc:docMk/>
            <pc:sldMk cId="1820830780" sldId="266"/>
            <ac:picMk id="2" creationId="{82513C19-7712-4115-B8FA-212C80504721}"/>
          </ac:picMkLst>
        </pc:picChg>
        <pc:picChg chg="del">
          <ac:chgData name="" userId="f83a34a660104942" providerId="LiveId" clId="{D9439B8A-EA9A-45A9-B4BA-199F79BBA5FC}" dt="2024-09-29T02:01:58.630" v="129" actId="478"/>
          <ac:picMkLst>
            <pc:docMk/>
            <pc:sldMk cId="1820830780" sldId="266"/>
            <ac:picMk id="4" creationId="{AB490534-F6B4-81D5-84EB-FD6118156290}"/>
          </ac:picMkLst>
        </pc:picChg>
        <pc:picChg chg="del">
          <ac:chgData name="" userId="f83a34a660104942" providerId="LiveId" clId="{D9439B8A-EA9A-45A9-B4BA-199F79BBA5FC}" dt="2024-09-29T02:01:58.630" v="129" actId="478"/>
          <ac:picMkLst>
            <pc:docMk/>
            <pc:sldMk cId="1820830780" sldId="266"/>
            <ac:picMk id="8" creationId="{692EA106-1CE3-CC20-ACD9-E92AC87A95D6}"/>
          </ac:picMkLst>
        </pc:picChg>
      </pc:sldChg>
      <pc:sldChg chg="addSp delSp add del">
        <pc:chgData name="" userId="f83a34a660104942" providerId="LiveId" clId="{D9439B8A-EA9A-45A9-B4BA-199F79BBA5FC}" dt="2024-09-29T02:01:50.508" v="127" actId="2696"/>
        <pc:sldMkLst>
          <pc:docMk/>
          <pc:sldMk cId="2835731770" sldId="266"/>
        </pc:sldMkLst>
        <pc:picChg chg="add del">
          <ac:chgData name="" userId="f83a34a660104942" providerId="LiveId" clId="{D9439B8A-EA9A-45A9-B4BA-199F79BBA5FC}" dt="2024-09-29T02:01:47.185" v="126" actId="478"/>
          <ac:picMkLst>
            <pc:docMk/>
            <pc:sldMk cId="2835731770" sldId="266"/>
            <ac:picMk id="4" creationId="{AB490534-F6B4-81D5-84EB-FD6118156290}"/>
          </ac:picMkLst>
        </pc:picChg>
        <pc:picChg chg="add del">
          <ac:chgData name="" userId="f83a34a660104942" providerId="LiveId" clId="{D9439B8A-EA9A-45A9-B4BA-199F79BBA5FC}" dt="2024-09-29T02:01:47.185" v="126" actId="478"/>
          <ac:picMkLst>
            <pc:docMk/>
            <pc:sldMk cId="2835731770" sldId="266"/>
            <ac:picMk id="8" creationId="{692EA106-1CE3-CC20-ACD9-E92AC87A95D6}"/>
          </ac:picMkLst>
        </pc:picChg>
      </pc:sldChg>
    </pc:docChg>
  </pc:docChgLst>
  <pc:docChgLst>
    <pc:chgData name="Tian You" userId="f83a34a660104942" providerId="LiveId" clId="{9ABBA6A9-D9EC-40CD-ABDC-739F9EE686B5}"/>
    <pc:docChg chg="undo custSel modSld">
      <pc:chgData name="Tian You" userId="f83a34a660104942" providerId="LiveId" clId="{9ABBA6A9-D9EC-40CD-ABDC-739F9EE686B5}" dt="2025-05-27T11:10:05.065" v="356" actId="1076"/>
      <pc:docMkLst>
        <pc:docMk/>
      </pc:docMkLst>
      <pc:sldChg chg="addSp modSp mod">
        <pc:chgData name="Tian You" userId="f83a34a660104942" providerId="LiveId" clId="{9ABBA6A9-D9EC-40CD-ABDC-739F9EE686B5}" dt="2025-05-27T07:01:52.266" v="129" actId="20577"/>
        <pc:sldMkLst>
          <pc:docMk/>
          <pc:sldMk cId="2078846341" sldId="256"/>
        </pc:sldMkLst>
        <pc:spChg chg="add mod">
          <ac:chgData name="Tian You" userId="f83a34a660104942" providerId="LiveId" clId="{9ABBA6A9-D9EC-40CD-ABDC-739F9EE686B5}" dt="2025-05-27T06:42:23.528" v="63" actId="554"/>
          <ac:spMkLst>
            <pc:docMk/>
            <pc:sldMk cId="2078846341" sldId="256"/>
            <ac:spMk id="2" creationId="{7EBAC22A-ECD8-40E1-045F-6D2174F66A58}"/>
          </ac:spMkLst>
        </pc:spChg>
        <pc:spChg chg="add mod">
          <ac:chgData name="Tian You" userId="f83a34a660104942" providerId="LiveId" clId="{9ABBA6A9-D9EC-40CD-ABDC-739F9EE686B5}" dt="2025-05-27T06:42:23.528" v="63" actId="554"/>
          <ac:spMkLst>
            <pc:docMk/>
            <pc:sldMk cId="2078846341" sldId="256"/>
            <ac:spMk id="3" creationId="{5AE94D15-1622-E356-08E7-0AE2F9D8613F}"/>
          </ac:spMkLst>
        </pc:spChg>
        <pc:spChg chg="add mod">
          <ac:chgData name="Tian You" userId="f83a34a660104942" providerId="LiveId" clId="{9ABBA6A9-D9EC-40CD-ABDC-739F9EE686B5}" dt="2025-05-27T06:42:23.528" v="63" actId="554"/>
          <ac:spMkLst>
            <pc:docMk/>
            <pc:sldMk cId="2078846341" sldId="256"/>
            <ac:spMk id="5" creationId="{77BFBAE4-53EC-28AF-67C1-85C5EF2F598B}"/>
          </ac:spMkLst>
        </pc:spChg>
        <pc:spChg chg="add mod">
          <ac:chgData name="Tian You" userId="f83a34a660104942" providerId="LiveId" clId="{9ABBA6A9-D9EC-40CD-ABDC-739F9EE686B5}" dt="2025-05-27T06:51:30.050" v="111" actId="114"/>
          <ac:spMkLst>
            <pc:docMk/>
            <pc:sldMk cId="2078846341" sldId="256"/>
            <ac:spMk id="6" creationId="{418B86BE-5C06-32CA-873F-8FF0ABAC13FC}"/>
          </ac:spMkLst>
        </pc:spChg>
        <pc:spChg chg="add mod">
          <ac:chgData name="Tian You" userId="f83a34a660104942" providerId="LiveId" clId="{9ABBA6A9-D9EC-40CD-ABDC-739F9EE686B5}" dt="2025-05-27T06:52:15.218" v="117" actId="1076"/>
          <ac:spMkLst>
            <pc:docMk/>
            <pc:sldMk cId="2078846341" sldId="256"/>
            <ac:spMk id="7" creationId="{207EC144-53A8-B55B-0ADB-1499EBF30989}"/>
          </ac:spMkLst>
        </pc:spChg>
        <pc:spChg chg="mod">
          <ac:chgData name="Tian You" userId="f83a34a660104942" providerId="LiveId" clId="{9ABBA6A9-D9EC-40CD-ABDC-739F9EE686B5}" dt="2025-05-27T06:39:36.893" v="23" actId="20577"/>
          <ac:spMkLst>
            <pc:docMk/>
            <pc:sldMk cId="2078846341" sldId="256"/>
            <ac:spMk id="13" creationId="{6941F53A-AC8F-343A-B960-CCAE3545E58D}"/>
          </ac:spMkLst>
        </pc:spChg>
        <pc:spChg chg="mod">
          <ac:chgData name="Tian You" userId="f83a34a660104942" providerId="LiveId" clId="{9ABBA6A9-D9EC-40CD-ABDC-739F9EE686B5}" dt="2025-05-27T06:39:36.893" v="23" actId="20577"/>
          <ac:spMkLst>
            <pc:docMk/>
            <pc:sldMk cId="2078846341" sldId="256"/>
            <ac:spMk id="17" creationId="{5784F96F-AEAF-2AC2-6223-7E29EDD6491E}"/>
          </ac:spMkLst>
        </pc:spChg>
        <pc:spChg chg="mod">
          <ac:chgData name="Tian You" userId="f83a34a660104942" providerId="LiveId" clId="{9ABBA6A9-D9EC-40CD-ABDC-739F9EE686B5}" dt="2025-05-27T06:39:36.893" v="23" actId="20577"/>
          <ac:spMkLst>
            <pc:docMk/>
            <pc:sldMk cId="2078846341" sldId="256"/>
            <ac:spMk id="19" creationId="{1959B27A-06F3-5A4E-4C48-9744BB02D18B}"/>
          </ac:spMkLst>
        </pc:spChg>
        <pc:spChg chg="mod">
          <ac:chgData name="Tian You" userId="f83a34a660104942" providerId="LiveId" clId="{9ABBA6A9-D9EC-40CD-ABDC-739F9EE686B5}" dt="2025-05-27T06:39:36.893" v="23" actId="20577"/>
          <ac:spMkLst>
            <pc:docMk/>
            <pc:sldMk cId="2078846341" sldId="256"/>
            <ac:spMk id="21" creationId="{4D833DF5-CA6E-0FEC-427B-BF9649163396}"/>
          </ac:spMkLst>
        </pc:spChg>
        <pc:spChg chg="mod">
          <ac:chgData name="Tian You" userId="f83a34a660104942" providerId="LiveId" clId="{9ABBA6A9-D9EC-40CD-ABDC-739F9EE686B5}" dt="2025-05-27T06:39:36.893" v="23" actId="20577"/>
          <ac:spMkLst>
            <pc:docMk/>
            <pc:sldMk cId="2078846341" sldId="256"/>
            <ac:spMk id="22" creationId="{59B3C552-6F5D-1B14-CA24-6C44E855244A}"/>
          </ac:spMkLst>
        </pc:spChg>
        <pc:spChg chg="mod">
          <ac:chgData name="Tian You" userId="f83a34a660104942" providerId="LiveId" clId="{9ABBA6A9-D9EC-40CD-ABDC-739F9EE686B5}" dt="2025-05-27T06:39:36.893" v="23" actId="20577"/>
          <ac:spMkLst>
            <pc:docMk/>
            <pc:sldMk cId="2078846341" sldId="256"/>
            <ac:spMk id="24" creationId="{6A877F04-0438-D79B-A3D0-BE5497F3547C}"/>
          </ac:spMkLst>
        </pc:spChg>
        <pc:spChg chg="mod">
          <ac:chgData name="Tian You" userId="f83a34a660104942" providerId="LiveId" clId="{9ABBA6A9-D9EC-40CD-ABDC-739F9EE686B5}" dt="2025-05-27T06:39:36.893" v="23" actId="20577"/>
          <ac:spMkLst>
            <pc:docMk/>
            <pc:sldMk cId="2078846341" sldId="256"/>
            <ac:spMk id="25" creationId="{868C4B0C-430C-73C3-1E8F-A52E0EC55A56}"/>
          </ac:spMkLst>
        </pc:spChg>
        <pc:spChg chg="mod">
          <ac:chgData name="Tian You" userId="f83a34a660104942" providerId="LiveId" clId="{9ABBA6A9-D9EC-40CD-ABDC-739F9EE686B5}" dt="2025-05-27T06:39:36.893" v="23" actId="20577"/>
          <ac:spMkLst>
            <pc:docMk/>
            <pc:sldMk cId="2078846341" sldId="256"/>
            <ac:spMk id="28" creationId="{E18DC9C3-8E73-7B1F-2839-878DA5C888B0}"/>
          </ac:spMkLst>
        </pc:spChg>
        <pc:spChg chg="mod">
          <ac:chgData name="Tian You" userId="f83a34a660104942" providerId="LiveId" clId="{9ABBA6A9-D9EC-40CD-ABDC-739F9EE686B5}" dt="2025-05-27T06:39:36.893" v="23" actId="20577"/>
          <ac:spMkLst>
            <pc:docMk/>
            <pc:sldMk cId="2078846341" sldId="256"/>
            <ac:spMk id="30" creationId="{8947F590-D3DA-AD1E-5C47-A526F952AE74}"/>
          </ac:spMkLst>
        </pc:spChg>
        <pc:spChg chg="mod">
          <ac:chgData name="Tian You" userId="f83a34a660104942" providerId="LiveId" clId="{9ABBA6A9-D9EC-40CD-ABDC-739F9EE686B5}" dt="2025-05-27T06:39:36.893" v="23" actId="20577"/>
          <ac:spMkLst>
            <pc:docMk/>
            <pc:sldMk cId="2078846341" sldId="256"/>
            <ac:spMk id="33" creationId="{3358E30C-D29A-BDE6-0C2F-2199160E116F}"/>
          </ac:spMkLst>
        </pc:spChg>
        <pc:spChg chg="mod">
          <ac:chgData name="Tian You" userId="f83a34a660104942" providerId="LiveId" clId="{9ABBA6A9-D9EC-40CD-ABDC-739F9EE686B5}" dt="2025-05-27T06:39:36.893" v="23" actId="20577"/>
          <ac:spMkLst>
            <pc:docMk/>
            <pc:sldMk cId="2078846341" sldId="256"/>
            <ac:spMk id="45" creationId="{061A8D34-A4C9-F8AB-02E4-139FFA3C90F0}"/>
          </ac:spMkLst>
        </pc:spChg>
        <pc:spChg chg="mod">
          <ac:chgData name="Tian You" userId="f83a34a660104942" providerId="LiveId" clId="{9ABBA6A9-D9EC-40CD-ABDC-739F9EE686B5}" dt="2025-05-27T06:39:36.893" v="23" actId="20577"/>
          <ac:spMkLst>
            <pc:docMk/>
            <pc:sldMk cId="2078846341" sldId="256"/>
            <ac:spMk id="74" creationId="{459FDB18-796C-8C0B-8132-6CCA9A5546E7}"/>
          </ac:spMkLst>
        </pc:spChg>
        <pc:spChg chg="mod">
          <ac:chgData name="Tian You" userId="f83a34a660104942" providerId="LiveId" clId="{9ABBA6A9-D9EC-40CD-ABDC-739F9EE686B5}" dt="2025-05-27T06:39:36.893" v="23" actId="20577"/>
          <ac:spMkLst>
            <pc:docMk/>
            <pc:sldMk cId="2078846341" sldId="256"/>
            <ac:spMk id="75" creationId="{3DB3BE35-1EB0-0032-628F-7B9333723408}"/>
          </ac:spMkLst>
        </pc:spChg>
        <pc:spChg chg="mod">
          <ac:chgData name="Tian You" userId="f83a34a660104942" providerId="LiveId" clId="{9ABBA6A9-D9EC-40CD-ABDC-739F9EE686B5}" dt="2025-05-27T06:39:36.893" v="23" actId="20577"/>
          <ac:spMkLst>
            <pc:docMk/>
            <pc:sldMk cId="2078846341" sldId="256"/>
            <ac:spMk id="76" creationId="{DC273F93-ED9C-54FD-AB49-68F608334E99}"/>
          </ac:spMkLst>
        </pc:spChg>
        <pc:spChg chg="mod">
          <ac:chgData name="Tian You" userId="f83a34a660104942" providerId="LiveId" clId="{9ABBA6A9-D9EC-40CD-ABDC-739F9EE686B5}" dt="2025-05-27T06:39:36.893" v="23" actId="20577"/>
          <ac:spMkLst>
            <pc:docMk/>
            <pc:sldMk cId="2078846341" sldId="256"/>
            <ac:spMk id="79" creationId="{16A96E8E-6DAA-BCBA-240C-B6B414420F8D}"/>
          </ac:spMkLst>
        </pc:spChg>
        <pc:spChg chg="mod">
          <ac:chgData name="Tian You" userId="f83a34a660104942" providerId="LiveId" clId="{9ABBA6A9-D9EC-40CD-ABDC-739F9EE686B5}" dt="2025-05-27T06:39:40.415" v="25" actId="14100"/>
          <ac:spMkLst>
            <pc:docMk/>
            <pc:sldMk cId="2078846341" sldId="256"/>
            <ac:spMk id="80" creationId="{0D904814-7EE9-4AEB-E7C3-3168586D3BDA}"/>
          </ac:spMkLst>
        </pc:spChg>
        <pc:spChg chg="mod">
          <ac:chgData name="Tian You" userId="f83a34a660104942" providerId="LiveId" clId="{9ABBA6A9-D9EC-40CD-ABDC-739F9EE686B5}" dt="2025-05-27T06:39:36.893" v="23" actId="20577"/>
          <ac:spMkLst>
            <pc:docMk/>
            <pc:sldMk cId="2078846341" sldId="256"/>
            <ac:spMk id="81" creationId="{D148EB28-C267-AAA5-FA7C-9D4CC550B8CA}"/>
          </ac:spMkLst>
        </pc:spChg>
        <pc:spChg chg="mod">
          <ac:chgData name="Tian You" userId="f83a34a660104942" providerId="LiveId" clId="{9ABBA6A9-D9EC-40CD-ABDC-739F9EE686B5}" dt="2025-05-27T06:39:36.893" v="23" actId="20577"/>
          <ac:spMkLst>
            <pc:docMk/>
            <pc:sldMk cId="2078846341" sldId="256"/>
            <ac:spMk id="148" creationId="{1226FA43-0CE4-04D6-692B-E0625BD3F7E4}"/>
          </ac:spMkLst>
        </pc:spChg>
        <pc:spChg chg="mod">
          <ac:chgData name="Tian You" userId="f83a34a660104942" providerId="LiveId" clId="{9ABBA6A9-D9EC-40CD-ABDC-739F9EE686B5}" dt="2025-05-27T06:39:36.893" v="23" actId="20577"/>
          <ac:spMkLst>
            <pc:docMk/>
            <pc:sldMk cId="2078846341" sldId="256"/>
            <ac:spMk id="149" creationId="{FFDF3ECF-2183-A48F-9365-08D916CBD861}"/>
          </ac:spMkLst>
        </pc:spChg>
        <pc:spChg chg="mod">
          <ac:chgData name="Tian You" userId="f83a34a660104942" providerId="LiveId" clId="{9ABBA6A9-D9EC-40CD-ABDC-739F9EE686B5}" dt="2025-05-27T06:46:53.936" v="77"/>
          <ac:spMkLst>
            <pc:docMk/>
            <pc:sldMk cId="2078846341" sldId="256"/>
            <ac:spMk id="166" creationId="{14EDD3EE-3633-4770-2D0F-B9F5EBFC1D7F}"/>
          </ac:spMkLst>
        </pc:spChg>
        <pc:spChg chg="mod">
          <ac:chgData name="Tian You" userId="f83a34a660104942" providerId="LiveId" clId="{9ABBA6A9-D9EC-40CD-ABDC-739F9EE686B5}" dt="2025-05-27T06:47:19.851" v="82" actId="1076"/>
          <ac:spMkLst>
            <pc:docMk/>
            <pc:sldMk cId="2078846341" sldId="256"/>
            <ac:spMk id="168" creationId="{A175B4DB-D7AA-507D-178A-950226E632F8}"/>
          </ac:spMkLst>
        </pc:spChg>
        <pc:spChg chg="mod">
          <ac:chgData name="Tian You" userId="f83a34a660104942" providerId="LiveId" clId="{9ABBA6A9-D9EC-40CD-ABDC-739F9EE686B5}" dt="2025-05-27T06:46:53.936" v="77"/>
          <ac:spMkLst>
            <pc:docMk/>
            <pc:sldMk cId="2078846341" sldId="256"/>
            <ac:spMk id="169" creationId="{6940D15E-7F0F-77C8-900D-E51B3A3920B4}"/>
          </ac:spMkLst>
        </pc:spChg>
        <pc:spChg chg="mod">
          <ac:chgData name="Tian You" userId="f83a34a660104942" providerId="LiveId" clId="{9ABBA6A9-D9EC-40CD-ABDC-739F9EE686B5}" dt="2025-05-27T06:46:53.936" v="77"/>
          <ac:spMkLst>
            <pc:docMk/>
            <pc:sldMk cId="2078846341" sldId="256"/>
            <ac:spMk id="170" creationId="{9A323F95-9093-DDBE-1BAC-406ED8D91D71}"/>
          </ac:spMkLst>
        </pc:spChg>
        <pc:spChg chg="mod">
          <ac:chgData name="Tian You" userId="f83a34a660104942" providerId="LiveId" clId="{9ABBA6A9-D9EC-40CD-ABDC-739F9EE686B5}" dt="2025-05-27T06:46:53.936" v="77"/>
          <ac:spMkLst>
            <pc:docMk/>
            <pc:sldMk cId="2078846341" sldId="256"/>
            <ac:spMk id="171" creationId="{7055456E-306A-EC3E-EC6F-9DDA7C385F28}"/>
          </ac:spMkLst>
        </pc:spChg>
        <pc:spChg chg="mod">
          <ac:chgData name="Tian You" userId="f83a34a660104942" providerId="LiveId" clId="{9ABBA6A9-D9EC-40CD-ABDC-739F9EE686B5}" dt="2025-05-27T07:01:52.266" v="129" actId="20577"/>
          <ac:spMkLst>
            <pc:docMk/>
            <pc:sldMk cId="2078846341" sldId="256"/>
            <ac:spMk id="173" creationId="{E9E61EF4-23E7-3771-3853-F831871478F1}"/>
          </ac:spMkLst>
        </pc:spChg>
        <pc:spChg chg="mod">
          <ac:chgData name="Tian You" userId="f83a34a660104942" providerId="LiveId" clId="{9ABBA6A9-D9EC-40CD-ABDC-739F9EE686B5}" dt="2025-05-27T06:47:24.584" v="84" actId="1076"/>
          <ac:spMkLst>
            <pc:docMk/>
            <pc:sldMk cId="2078846341" sldId="256"/>
            <ac:spMk id="176" creationId="{ACBA8BE3-2149-8F4A-F75F-4E2CCCCEC127}"/>
          </ac:spMkLst>
        </pc:spChg>
        <pc:spChg chg="mod">
          <ac:chgData name="Tian You" userId="f83a34a660104942" providerId="LiveId" clId="{9ABBA6A9-D9EC-40CD-ABDC-739F9EE686B5}" dt="2025-05-27T06:46:53.936" v="77"/>
          <ac:spMkLst>
            <pc:docMk/>
            <pc:sldMk cId="2078846341" sldId="256"/>
            <ac:spMk id="177" creationId="{C18F80F8-C057-6D09-57B6-FE1278B7DB95}"/>
          </ac:spMkLst>
        </pc:spChg>
        <pc:spChg chg="mod">
          <ac:chgData name="Tian You" userId="f83a34a660104942" providerId="LiveId" clId="{9ABBA6A9-D9EC-40CD-ABDC-739F9EE686B5}" dt="2025-05-27T06:46:53.936" v="77"/>
          <ac:spMkLst>
            <pc:docMk/>
            <pc:sldMk cId="2078846341" sldId="256"/>
            <ac:spMk id="178" creationId="{A4B58163-F066-9528-88D4-821B9D3EF6B7}"/>
          </ac:spMkLst>
        </pc:spChg>
        <pc:spChg chg="mod">
          <ac:chgData name="Tian You" userId="f83a34a660104942" providerId="LiveId" clId="{9ABBA6A9-D9EC-40CD-ABDC-739F9EE686B5}" dt="2025-05-27T06:46:53.936" v="77"/>
          <ac:spMkLst>
            <pc:docMk/>
            <pc:sldMk cId="2078846341" sldId="256"/>
            <ac:spMk id="180" creationId="{E0F15DA7-5AC3-66BF-DC08-C664F47B333A}"/>
          </ac:spMkLst>
        </pc:spChg>
        <pc:spChg chg="mod">
          <ac:chgData name="Tian You" userId="f83a34a660104942" providerId="LiveId" clId="{9ABBA6A9-D9EC-40CD-ABDC-739F9EE686B5}" dt="2025-05-27T06:46:53.936" v="77"/>
          <ac:spMkLst>
            <pc:docMk/>
            <pc:sldMk cId="2078846341" sldId="256"/>
            <ac:spMk id="182" creationId="{1135D682-785D-89C3-E1ED-0C5D96C66578}"/>
          </ac:spMkLst>
        </pc:spChg>
        <pc:spChg chg="mod">
          <ac:chgData name="Tian You" userId="f83a34a660104942" providerId="LiveId" clId="{9ABBA6A9-D9EC-40CD-ABDC-739F9EE686B5}" dt="2025-05-27T06:46:53.936" v="77"/>
          <ac:spMkLst>
            <pc:docMk/>
            <pc:sldMk cId="2078846341" sldId="256"/>
            <ac:spMk id="183" creationId="{0889D078-3881-5613-D39B-94C923C1A47C}"/>
          </ac:spMkLst>
        </pc:spChg>
        <pc:spChg chg="mod">
          <ac:chgData name="Tian You" userId="f83a34a660104942" providerId="LiveId" clId="{9ABBA6A9-D9EC-40CD-ABDC-739F9EE686B5}" dt="2025-05-27T06:46:53.936" v="77"/>
          <ac:spMkLst>
            <pc:docMk/>
            <pc:sldMk cId="2078846341" sldId="256"/>
            <ac:spMk id="184" creationId="{C05ECA43-C4CE-F777-81BB-4DC8B4FF72ED}"/>
          </ac:spMkLst>
        </pc:spChg>
        <pc:spChg chg="mod">
          <ac:chgData name="Tian You" userId="f83a34a660104942" providerId="LiveId" clId="{9ABBA6A9-D9EC-40CD-ABDC-739F9EE686B5}" dt="2025-05-27T06:39:36.893" v="23" actId="20577"/>
          <ac:spMkLst>
            <pc:docMk/>
            <pc:sldMk cId="2078846341" sldId="256"/>
            <ac:spMk id="186" creationId="{A2CB10DC-38C7-2FF1-02E9-41788EDC9A11}"/>
          </ac:spMkLst>
        </pc:spChg>
        <pc:spChg chg="mod">
          <ac:chgData name="Tian You" userId="f83a34a660104942" providerId="LiveId" clId="{9ABBA6A9-D9EC-40CD-ABDC-739F9EE686B5}" dt="2025-05-27T06:46:53.936" v="77"/>
          <ac:spMkLst>
            <pc:docMk/>
            <pc:sldMk cId="2078846341" sldId="256"/>
            <ac:spMk id="188" creationId="{65FBAB84-ACD2-1D16-1EEA-B1581AE1B090}"/>
          </ac:spMkLst>
        </pc:spChg>
        <pc:spChg chg="mod">
          <ac:chgData name="Tian You" userId="f83a34a660104942" providerId="LiveId" clId="{9ABBA6A9-D9EC-40CD-ABDC-739F9EE686B5}" dt="2025-05-27T06:46:53.936" v="77"/>
          <ac:spMkLst>
            <pc:docMk/>
            <pc:sldMk cId="2078846341" sldId="256"/>
            <ac:spMk id="189" creationId="{0A3FA603-E3E5-8D25-1252-A5D80CCDCB32}"/>
          </ac:spMkLst>
        </pc:spChg>
        <pc:grpChg chg="mod">
          <ac:chgData name="Tian You" userId="f83a34a660104942" providerId="LiveId" clId="{9ABBA6A9-D9EC-40CD-ABDC-739F9EE686B5}" dt="2025-05-27T06:39:36.893" v="23" actId="20577"/>
          <ac:grpSpMkLst>
            <pc:docMk/>
            <pc:sldMk cId="2078846341" sldId="256"/>
            <ac:grpSpMk id="150" creationId="{4FC24942-2362-2B3E-0C3D-F1ACEBEB7032}"/>
          </ac:grpSpMkLst>
        </pc:grpChg>
        <pc:grpChg chg="mod">
          <ac:chgData name="Tian You" userId="f83a34a660104942" providerId="LiveId" clId="{9ABBA6A9-D9EC-40CD-ABDC-739F9EE686B5}" dt="2025-05-27T06:46:53.936" v="77"/>
          <ac:grpSpMkLst>
            <pc:docMk/>
            <pc:sldMk cId="2078846341" sldId="256"/>
            <ac:grpSpMk id="179" creationId="{440ED630-4D34-C61E-965D-E75C42DC8756}"/>
          </ac:grpSpMkLst>
        </pc:grpChg>
        <pc:grpChg chg="mod">
          <ac:chgData name="Tian You" userId="f83a34a660104942" providerId="LiveId" clId="{9ABBA6A9-D9EC-40CD-ABDC-739F9EE686B5}" dt="2025-05-27T06:39:36.893" v="23" actId="20577"/>
          <ac:grpSpMkLst>
            <pc:docMk/>
            <pc:sldMk cId="2078846341" sldId="256"/>
            <ac:grpSpMk id="190" creationId="{3F2A13AF-AE1D-614D-719D-ABAB942BA700}"/>
          </ac:grpSpMkLst>
        </pc:grpChg>
        <pc:grpChg chg="mod">
          <ac:chgData name="Tian You" userId="f83a34a660104942" providerId="LiveId" clId="{9ABBA6A9-D9EC-40CD-ABDC-739F9EE686B5}" dt="2025-05-27T06:46:53.936" v="77"/>
          <ac:grpSpMkLst>
            <pc:docMk/>
            <pc:sldMk cId="2078846341" sldId="256"/>
            <ac:grpSpMk id="191" creationId="{D71D4D14-A302-52BA-F2B8-EAEFC1DE76CC}"/>
          </ac:grpSpMkLst>
        </pc:grpChg>
        <pc:picChg chg="mod">
          <ac:chgData name="Tian You" userId="f83a34a660104942" providerId="LiveId" clId="{9ABBA6A9-D9EC-40CD-ABDC-739F9EE686B5}" dt="2025-05-27T06:39:36.893" v="23" actId="20577"/>
          <ac:picMkLst>
            <pc:docMk/>
            <pc:sldMk cId="2078846341" sldId="256"/>
            <ac:picMk id="4" creationId="{DF10E80C-93F0-5BD4-1CE5-E776F8C3D492}"/>
          </ac:picMkLst>
        </pc:picChg>
        <pc:picChg chg="mod">
          <ac:chgData name="Tian You" userId="f83a34a660104942" providerId="LiveId" clId="{9ABBA6A9-D9EC-40CD-ABDC-739F9EE686B5}" dt="2025-05-27T06:39:36.893" v="23" actId="20577"/>
          <ac:picMkLst>
            <pc:docMk/>
            <pc:sldMk cId="2078846341" sldId="256"/>
            <ac:picMk id="8" creationId="{5DA00E84-D5EB-D31E-4148-F7ADF9613902}"/>
          </ac:picMkLst>
        </pc:picChg>
        <pc:picChg chg="mod">
          <ac:chgData name="Tian You" userId="f83a34a660104942" providerId="LiveId" clId="{9ABBA6A9-D9EC-40CD-ABDC-739F9EE686B5}" dt="2025-05-27T06:39:36.893" v="23" actId="20577"/>
          <ac:picMkLst>
            <pc:docMk/>
            <pc:sldMk cId="2078846341" sldId="256"/>
            <ac:picMk id="12" creationId="{5B8D304A-DC90-7005-063D-E16DA7F1AEFB}"/>
          </ac:picMkLst>
        </pc:picChg>
        <pc:picChg chg="mod">
          <ac:chgData name="Tian You" userId="f83a34a660104942" providerId="LiveId" clId="{9ABBA6A9-D9EC-40CD-ABDC-739F9EE686B5}" dt="2025-05-27T06:39:36.893" v="23" actId="20577"/>
          <ac:picMkLst>
            <pc:docMk/>
            <pc:sldMk cId="2078846341" sldId="256"/>
            <ac:picMk id="14" creationId="{C9ED5BC6-2198-DED2-4F53-ED4023D3B92D}"/>
          </ac:picMkLst>
        </pc:picChg>
        <pc:picChg chg="mod">
          <ac:chgData name="Tian You" userId="f83a34a660104942" providerId="LiveId" clId="{9ABBA6A9-D9EC-40CD-ABDC-739F9EE686B5}" dt="2025-05-27T06:46:53.936" v="77"/>
          <ac:picMkLst>
            <pc:docMk/>
            <pc:sldMk cId="2078846341" sldId="256"/>
            <ac:picMk id="163" creationId="{47BBAAC8-8827-C720-BBE2-E221CAF15BCD}"/>
          </ac:picMkLst>
        </pc:picChg>
        <pc:picChg chg="mod">
          <ac:chgData name="Tian You" userId="f83a34a660104942" providerId="LiveId" clId="{9ABBA6A9-D9EC-40CD-ABDC-739F9EE686B5}" dt="2025-05-27T06:47:16.041" v="81" actId="1076"/>
          <ac:picMkLst>
            <pc:docMk/>
            <pc:sldMk cId="2078846341" sldId="256"/>
            <ac:picMk id="164" creationId="{3B4B70D7-C9A4-4C97-7C98-F57DDB11107C}"/>
          </ac:picMkLst>
        </pc:picChg>
        <pc:cxnChg chg="mod">
          <ac:chgData name="Tian You" userId="f83a34a660104942" providerId="LiveId" clId="{9ABBA6A9-D9EC-40CD-ABDC-739F9EE686B5}" dt="2025-05-27T06:39:36.893" v="23" actId="20577"/>
          <ac:cxnSpMkLst>
            <pc:docMk/>
            <pc:sldMk cId="2078846341" sldId="256"/>
            <ac:cxnSpMk id="27" creationId="{D606C918-5028-9755-0ACF-35E5C29EAA50}"/>
          </ac:cxnSpMkLst>
        </pc:cxnChg>
        <pc:cxnChg chg="mod">
          <ac:chgData name="Tian You" userId="f83a34a660104942" providerId="LiveId" clId="{9ABBA6A9-D9EC-40CD-ABDC-739F9EE686B5}" dt="2025-05-27T06:39:36.893" v="23" actId="20577"/>
          <ac:cxnSpMkLst>
            <pc:docMk/>
            <pc:sldMk cId="2078846341" sldId="256"/>
            <ac:cxnSpMk id="29" creationId="{4ECAA988-3446-AD76-B3F5-6EEF6ED0B29F}"/>
          </ac:cxnSpMkLst>
        </pc:cxnChg>
        <pc:cxnChg chg="mod">
          <ac:chgData name="Tian You" userId="f83a34a660104942" providerId="LiveId" clId="{9ABBA6A9-D9EC-40CD-ABDC-739F9EE686B5}" dt="2025-05-27T06:39:36.893" v="23" actId="20577"/>
          <ac:cxnSpMkLst>
            <pc:docMk/>
            <pc:sldMk cId="2078846341" sldId="256"/>
            <ac:cxnSpMk id="32" creationId="{8C08E1BB-46CE-0B74-FDED-6F5A7C5F293D}"/>
          </ac:cxnSpMkLst>
        </pc:cxnChg>
        <pc:cxnChg chg="mod">
          <ac:chgData name="Tian You" userId="f83a34a660104942" providerId="LiveId" clId="{9ABBA6A9-D9EC-40CD-ABDC-739F9EE686B5}" dt="2025-05-27T06:39:36.893" v="23" actId="20577"/>
          <ac:cxnSpMkLst>
            <pc:docMk/>
            <pc:sldMk cId="2078846341" sldId="256"/>
            <ac:cxnSpMk id="151" creationId="{695D77CF-B004-BAE6-4AD2-30AEB36FE4CC}"/>
          </ac:cxnSpMkLst>
        </pc:cxnChg>
        <pc:cxnChg chg="mod">
          <ac:chgData name="Tian You" userId="f83a34a660104942" providerId="LiveId" clId="{9ABBA6A9-D9EC-40CD-ABDC-739F9EE686B5}" dt="2025-05-27T06:39:36.893" v="23" actId="20577"/>
          <ac:cxnSpMkLst>
            <pc:docMk/>
            <pc:sldMk cId="2078846341" sldId="256"/>
            <ac:cxnSpMk id="152" creationId="{CC04AAC6-BCBA-5807-B202-64ED4AE01B7C}"/>
          </ac:cxnSpMkLst>
        </pc:cxnChg>
        <pc:cxnChg chg="mod">
          <ac:chgData name="Tian You" userId="f83a34a660104942" providerId="LiveId" clId="{9ABBA6A9-D9EC-40CD-ABDC-739F9EE686B5}" dt="2025-05-27T06:39:36.893" v="23" actId="20577"/>
          <ac:cxnSpMkLst>
            <pc:docMk/>
            <pc:sldMk cId="2078846341" sldId="256"/>
            <ac:cxnSpMk id="153" creationId="{D0247014-8BB7-773E-3BC2-5E60B4430951}"/>
          </ac:cxnSpMkLst>
        </pc:cxnChg>
        <pc:cxnChg chg="mod">
          <ac:chgData name="Tian You" userId="f83a34a660104942" providerId="LiveId" clId="{9ABBA6A9-D9EC-40CD-ABDC-739F9EE686B5}" dt="2025-05-27T06:39:36.893" v="23" actId="20577"/>
          <ac:cxnSpMkLst>
            <pc:docMk/>
            <pc:sldMk cId="2078846341" sldId="256"/>
            <ac:cxnSpMk id="154" creationId="{F6A01357-0E36-7512-3301-00BE3A384D6C}"/>
          </ac:cxnSpMkLst>
        </pc:cxnChg>
        <pc:cxnChg chg="mod">
          <ac:chgData name="Tian You" userId="f83a34a660104942" providerId="LiveId" clId="{9ABBA6A9-D9EC-40CD-ABDC-739F9EE686B5}" dt="2025-05-27T06:39:36.893" v="23" actId="20577"/>
          <ac:cxnSpMkLst>
            <pc:docMk/>
            <pc:sldMk cId="2078846341" sldId="256"/>
            <ac:cxnSpMk id="155" creationId="{444CF063-CBCA-752B-6539-9D0603BF1395}"/>
          </ac:cxnSpMkLst>
        </pc:cxnChg>
        <pc:cxnChg chg="mod">
          <ac:chgData name="Tian You" userId="f83a34a660104942" providerId="LiveId" clId="{9ABBA6A9-D9EC-40CD-ABDC-739F9EE686B5}" dt="2025-05-27T06:39:36.893" v="23" actId="20577"/>
          <ac:cxnSpMkLst>
            <pc:docMk/>
            <pc:sldMk cId="2078846341" sldId="256"/>
            <ac:cxnSpMk id="156" creationId="{E95DC4EC-B41F-27B6-DADF-7016AA72D9CB}"/>
          </ac:cxnSpMkLst>
        </pc:cxnChg>
        <pc:cxnChg chg="mod">
          <ac:chgData name="Tian You" userId="f83a34a660104942" providerId="LiveId" clId="{9ABBA6A9-D9EC-40CD-ABDC-739F9EE686B5}" dt="2025-05-27T06:39:36.893" v="23" actId="20577"/>
          <ac:cxnSpMkLst>
            <pc:docMk/>
            <pc:sldMk cId="2078846341" sldId="256"/>
            <ac:cxnSpMk id="157" creationId="{52C7426C-41F1-2A20-70C5-02E3A7BAFF66}"/>
          </ac:cxnSpMkLst>
        </pc:cxnChg>
        <pc:cxnChg chg="mod">
          <ac:chgData name="Tian You" userId="f83a34a660104942" providerId="LiveId" clId="{9ABBA6A9-D9EC-40CD-ABDC-739F9EE686B5}" dt="2025-05-27T06:39:36.893" v="23" actId="20577"/>
          <ac:cxnSpMkLst>
            <pc:docMk/>
            <pc:sldMk cId="2078846341" sldId="256"/>
            <ac:cxnSpMk id="158" creationId="{15D76BC0-947B-7065-55B5-3CC947E4D44B}"/>
          </ac:cxnSpMkLst>
        </pc:cxnChg>
        <pc:cxnChg chg="mod">
          <ac:chgData name="Tian You" userId="f83a34a660104942" providerId="LiveId" clId="{9ABBA6A9-D9EC-40CD-ABDC-739F9EE686B5}" dt="2025-05-27T06:46:53.936" v="77"/>
          <ac:cxnSpMkLst>
            <pc:docMk/>
            <pc:sldMk cId="2078846341" sldId="256"/>
            <ac:cxnSpMk id="165" creationId="{65483A2B-04AC-D04B-E614-D09AA0F3D692}"/>
          </ac:cxnSpMkLst>
        </pc:cxnChg>
        <pc:cxnChg chg="mod">
          <ac:chgData name="Tian You" userId="f83a34a660104942" providerId="LiveId" clId="{9ABBA6A9-D9EC-40CD-ABDC-739F9EE686B5}" dt="2025-05-27T06:46:53.936" v="77"/>
          <ac:cxnSpMkLst>
            <pc:docMk/>
            <pc:sldMk cId="2078846341" sldId="256"/>
            <ac:cxnSpMk id="167" creationId="{CD772BD5-6E4C-5E89-8AA9-CB974F6148D8}"/>
          </ac:cxnSpMkLst>
        </pc:cxnChg>
        <pc:cxnChg chg="mod">
          <ac:chgData name="Tian You" userId="f83a34a660104942" providerId="LiveId" clId="{9ABBA6A9-D9EC-40CD-ABDC-739F9EE686B5}" dt="2025-05-27T06:46:53.936" v="77"/>
          <ac:cxnSpMkLst>
            <pc:docMk/>
            <pc:sldMk cId="2078846341" sldId="256"/>
            <ac:cxnSpMk id="172" creationId="{60F0FD06-0A25-3683-A4FD-8BA0AF35A98E}"/>
          </ac:cxnSpMkLst>
        </pc:cxnChg>
        <pc:cxnChg chg="mod">
          <ac:chgData name="Tian You" userId="f83a34a660104942" providerId="LiveId" clId="{9ABBA6A9-D9EC-40CD-ABDC-739F9EE686B5}" dt="2025-05-27T06:46:53.936" v="77"/>
          <ac:cxnSpMkLst>
            <pc:docMk/>
            <pc:sldMk cId="2078846341" sldId="256"/>
            <ac:cxnSpMk id="174" creationId="{F7376E0E-929D-16CB-6BCB-207B4BDA2BED}"/>
          </ac:cxnSpMkLst>
        </pc:cxnChg>
        <pc:cxnChg chg="mod">
          <ac:chgData name="Tian You" userId="f83a34a660104942" providerId="LiveId" clId="{9ABBA6A9-D9EC-40CD-ABDC-739F9EE686B5}" dt="2025-05-27T06:46:53.936" v="77"/>
          <ac:cxnSpMkLst>
            <pc:docMk/>
            <pc:sldMk cId="2078846341" sldId="256"/>
            <ac:cxnSpMk id="175" creationId="{30843431-B568-2E5D-3365-AF07D4FB4CB9}"/>
          </ac:cxnSpMkLst>
        </pc:cxnChg>
      </pc:sldChg>
      <pc:sldChg chg="modSp">
        <pc:chgData name="Tian You" userId="f83a34a660104942" providerId="LiveId" clId="{9ABBA6A9-D9EC-40CD-ABDC-739F9EE686B5}" dt="2025-05-27T10:41:25.526" v="243" actId="114"/>
        <pc:sldMkLst>
          <pc:docMk/>
          <pc:sldMk cId="2086597559" sldId="257"/>
        </pc:sldMkLst>
        <pc:spChg chg="mod">
          <ac:chgData name="Tian You" userId="f83a34a660104942" providerId="LiveId" clId="{9ABBA6A9-D9EC-40CD-ABDC-739F9EE686B5}" dt="2025-05-27T10:41:19.360" v="241" actId="114"/>
          <ac:spMkLst>
            <pc:docMk/>
            <pc:sldMk cId="2086597559" sldId="257"/>
            <ac:spMk id="2" creationId="{3136C2A1-F552-69CC-54DD-AA2BCB5B53E5}"/>
          </ac:spMkLst>
        </pc:spChg>
        <pc:spChg chg="mod">
          <ac:chgData name="Tian You" userId="f83a34a660104942" providerId="LiveId" clId="{9ABBA6A9-D9EC-40CD-ABDC-739F9EE686B5}" dt="2025-05-27T10:41:25.526" v="243" actId="114"/>
          <ac:spMkLst>
            <pc:docMk/>
            <pc:sldMk cId="2086597559" sldId="257"/>
            <ac:spMk id="5" creationId="{64302DC1-1FFE-68A0-E83F-F3496749C692}"/>
          </ac:spMkLst>
        </pc:spChg>
        <pc:spChg chg="mod">
          <ac:chgData name="Tian You" userId="f83a34a660104942" providerId="LiveId" clId="{9ABBA6A9-D9EC-40CD-ABDC-739F9EE686B5}" dt="2025-05-27T10:41:21.958" v="242" actId="114"/>
          <ac:spMkLst>
            <pc:docMk/>
            <pc:sldMk cId="2086597559" sldId="257"/>
            <ac:spMk id="7" creationId="{C3880F0C-97E7-946F-D976-2FF965F8D1C7}"/>
          </ac:spMkLst>
        </pc:spChg>
      </pc:sldChg>
      <pc:sldChg chg="addSp modSp mod">
        <pc:chgData name="Tian You" userId="f83a34a660104942" providerId="LiveId" clId="{9ABBA6A9-D9EC-40CD-ABDC-739F9EE686B5}" dt="2025-05-27T11:10:05.065" v="356" actId="1076"/>
        <pc:sldMkLst>
          <pc:docMk/>
          <pc:sldMk cId="2981634173" sldId="259"/>
        </pc:sldMkLst>
        <pc:spChg chg="add mod">
          <ac:chgData name="Tian You" userId="f83a34a660104942" providerId="LiveId" clId="{9ABBA6A9-D9EC-40CD-ABDC-739F9EE686B5}" dt="2025-05-27T11:10:05.065" v="356" actId="1076"/>
          <ac:spMkLst>
            <pc:docMk/>
            <pc:sldMk cId="2981634173" sldId="259"/>
            <ac:spMk id="2" creationId="{5BBA7A72-0C27-E213-57E5-D96B7BA5EC75}"/>
          </ac:spMkLst>
        </pc:spChg>
        <pc:spChg chg="mod">
          <ac:chgData name="Tian You" userId="f83a34a660104942" providerId="LiveId" clId="{9ABBA6A9-D9EC-40CD-ABDC-739F9EE686B5}" dt="2025-05-27T11:09:57.040" v="353" actId="1076"/>
          <ac:spMkLst>
            <pc:docMk/>
            <pc:sldMk cId="2981634173" sldId="259"/>
            <ac:spMk id="59" creationId="{F6233D3E-5D19-CC5B-DB9B-47A8EB2CBA66}"/>
          </ac:spMkLst>
        </pc:spChg>
        <pc:spChg chg="mod">
          <ac:chgData name="Tian You" userId="f83a34a660104942" providerId="LiveId" clId="{9ABBA6A9-D9EC-40CD-ABDC-739F9EE686B5}" dt="2025-05-27T11:09:57.040" v="353" actId="1076"/>
          <ac:spMkLst>
            <pc:docMk/>
            <pc:sldMk cId="2981634173" sldId="259"/>
            <ac:spMk id="60" creationId="{6EF0D742-98AA-D0E4-4773-EC71A74CDD43}"/>
          </ac:spMkLst>
        </pc:spChg>
        <pc:spChg chg="mod">
          <ac:chgData name="Tian You" userId="f83a34a660104942" providerId="LiveId" clId="{9ABBA6A9-D9EC-40CD-ABDC-739F9EE686B5}" dt="2025-05-27T11:09:57.040" v="353" actId="1076"/>
          <ac:spMkLst>
            <pc:docMk/>
            <pc:sldMk cId="2981634173" sldId="259"/>
            <ac:spMk id="61" creationId="{D4A37C39-0B6B-A8A1-9651-95A3A57BAB80}"/>
          </ac:spMkLst>
        </pc:spChg>
        <pc:spChg chg="mod">
          <ac:chgData name="Tian You" userId="f83a34a660104942" providerId="LiveId" clId="{9ABBA6A9-D9EC-40CD-ABDC-739F9EE686B5}" dt="2025-05-27T11:09:57.040" v="353" actId="1076"/>
          <ac:spMkLst>
            <pc:docMk/>
            <pc:sldMk cId="2981634173" sldId="259"/>
            <ac:spMk id="62" creationId="{E16CF9C9-396C-4CC0-C08C-59C34A5450DF}"/>
          </ac:spMkLst>
        </pc:spChg>
      </pc:sldChg>
      <pc:sldChg chg="addSp delSp modSp mod">
        <pc:chgData name="Tian You" userId="f83a34a660104942" providerId="LiveId" clId="{9ABBA6A9-D9EC-40CD-ABDC-739F9EE686B5}" dt="2025-05-27T10:23:06.627" v="214" actId="1076"/>
        <pc:sldMkLst>
          <pc:docMk/>
          <pc:sldMk cId="2157860096" sldId="261"/>
        </pc:sldMkLst>
        <pc:spChg chg="mod">
          <ac:chgData name="Tian You" userId="f83a34a660104942" providerId="LiveId" clId="{9ABBA6A9-D9EC-40CD-ABDC-739F9EE686B5}" dt="2025-05-27T09:50:20.392" v="130" actId="20577"/>
          <ac:spMkLst>
            <pc:docMk/>
            <pc:sldMk cId="2157860096" sldId="261"/>
            <ac:spMk id="3" creationId="{F07A1049-D6AA-0E70-B9B2-C61B351DBBB2}"/>
          </ac:spMkLst>
        </pc:spChg>
        <pc:spChg chg="mod">
          <ac:chgData name="Tian You" userId="f83a34a660104942" providerId="LiveId" clId="{9ABBA6A9-D9EC-40CD-ABDC-739F9EE686B5}" dt="2025-05-27T09:51:00.481" v="137" actId="114"/>
          <ac:spMkLst>
            <pc:docMk/>
            <pc:sldMk cId="2157860096" sldId="261"/>
            <ac:spMk id="4" creationId="{F125A57E-503B-6560-5969-00750FD5242D}"/>
          </ac:spMkLst>
        </pc:spChg>
        <pc:spChg chg="mod">
          <ac:chgData name="Tian You" userId="f83a34a660104942" providerId="LiveId" clId="{9ABBA6A9-D9EC-40CD-ABDC-739F9EE686B5}" dt="2025-05-27T09:51:05.937" v="139" actId="114"/>
          <ac:spMkLst>
            <pc:docMk/>
            <pc:sldMk cId="2157860096" sldId="261"/>
            <ac:spMk id="9" creationId="{E5B87C1D-8BCD-5B01-0D83-EDBC51F8860F}"/>
          </ac:spMkLst>
        </pc:spChg>
        <pc:spChg chg="mod">
          <ac:chgData name="Tian You" userId="f83a34a660104942" providerId="LiveId" clId="{9ABBA6A9-D9EC-40CD-ABDC-739F9EE686B5}" dt="2025-05-27T09:51:03" v="138" actId="114"/>
          <ac:spMkLst>
            <pc:docMk/>
            <pc:sldMk cId="2157860096" sldId="261"/>
            <ac:spMk id="10" creationId="{37EC8409-AA97-2CA8-84B1-6CFF36D50DB4}"/>
          </ac:spMkLst>
        </pc:spChg>
        <pc:spChg chg="mod">
          <ac:chgData name="Tian You" userId="f83a34a660104942" providerId="LiveId" clId="{9ABBA6A9-D9EC-40CD-ABDC-739F9EE686B5}" dt="2025-05-27T09:50:25.818" v="132" actId="20577"/>
          <ac:spMkLst>
            <pc:docMk/>
            <pc:sldMk cId="2157860096" sldId="261"/>
            <ac:spMk id="12" creationId="{E2C41375-AD3B-A0DE-F36A-4938EE4753A8}"/>
          </ac:spMkLst>
        </pc:spChg>
        <pc:spChg chg="mod">
          <ac:chgData name="Tian You" userId="f83a34a660104942" providerId="LiveId" clId="{9ABBA6A9-D9EC-40CD-ABDC-739F9EE686B5}" dt="2025-05-27T10:10:33.063" v="177" actId="1076"/>
          <ac:spMkLst>
            <pc:docMk/>
            <pc:sldMk cId="2157860096" sldId="261"/>
            <ac:spMk id="14" creationId="{0CBE2A88-7DE6-D633-BEB4-5AAE96FCFCDE}"/>
          </ac:spMkLst>
        </pc:spChg>
        <pc:spChg chg="mod">
          <ac:chgData name="Tian You" userId="f83a34a660104942" providerId="LiveId" clId="{9ABBA6A9-D9EC-40CD-ABDC-739F9EE686B5}" dt="2025-05-27T09:50:31.451" v="134" actId="20577"/>
          <ac:spMkLst>
            <pc:docMk/>
            <pc:sldMk cId="2157860096" sldId="261"/>
            <ac:spMk id="16" creationId="{4C5CE9B5-1B55-543B-6E8D-E2412AF8E105}"/>
          </ac:spMkLst>
        </pc:spChg>
        <pc:spChg chg="mod">
          <ac:chgData name="Tian You" userId="f83a34a660104942" providerId="LiveId" clId="{9ABBA6A9-D9EC-40CD-ABDC-739F9EE686B5}" dt="2025-05-27T09:50:56.922" v="136" actId="114"/>
          <ac:spMkLst>
            <pc:docMk/>
            <pc:sldMk cId="2157860096" sldId="261"/>
            <ac:spMk id="17" creationId="{D8372D80-CD34-CDFB-69B0-A937EB0741C5}"/>
          </ac:spMkLst>
        </pc:spChg>
        <pc:spChg chg="mod">
          <ac:chgData name="Tian You" userId="f83a34a660104942" providerId="LiveId" clId="{9ABBA6A9-D9EC-40CD-ABDC-739F9EE686B5}" dt="2025-05-27T09:50:23.104" v="131" actId="20577"/>
          <ac:spMkLst>
            <pc:docMk/>
            <pc:sldMk cId="2157860096" sldId="261"/>
            <ac:spMk id="21" creationId="{5261CC59-3776-2125-FF08-DF3DF1E7907A}"/>
          </ac:spMkLst>
        </pc:spChg>
        <pc:spChg chg="mod">
          <ac:chgData name="Tian You" userId="f83a34a660104942" providerId="LiveId" clId="{9ABBA6A9-D9EC-40CD-ABDC-739F9EE686B5}" dt="2025-05-27T09:51:11.247" v="140" actId="114"/>
          <ac:spMkLst>
            <pc:docMk/>
            <pc:sldMk cId="2157860096" sldId="261"/>
            <ac:spMk id="23" creationId="{754F8BB7-E49F-A444-AB95-153C29EA6DFC}"/>
          </ac:spMkLst>
        </pc:spChg>
        <pc:spChg chg="mod">
          <ac:chgData name="Tian You" userId="f83a34a660104942" providerId="LiveId" clId="{9ABBA6A9-D9EC-40CD-ABDC-739F9EE686B5}" dt="2025-05-27T09:50:27.885" v="133" actId="20577"/>
          <ac:spMkLst>
            <pc:docMk/>
            <pc:sldMk cId="2157860096" sldId="261"/>
            <ac:spMk id="25" creationId="{055A22F4-3075-BBAC-2C60-893DCF52DB19}"/>
          </ac:spMkLst>
        </pc:spChg>
        <pc:spChg chg="mod">
          <ac:chgData name="Tian You" userId="f83a34a660104942" providerId="LiveId" clId="{9ABBA6A9-D9EC-40CD-ABDC-739F9EE686B5}" dt="2025-05-27T09:51:19.036" v="141" actId="114"/>
          <ac:spMkLst>
            <pc:docMk/>
            <pc:sldMk cId="2157860096" sldId="261"/>
            <ac:spMk id="26" creationId="{54E79FC8-D9AD-8C69-C4A6-15C7738061C7}"/>
          </ac:spMkLst>
        </pc:spChg>
        <pc:spChg chg="mod">
          <ac:chgData name="Tian You" userId="f83a34a660104942" providerId="LiveId" clId="{9ABBA6A9-D9EC-40CD-ABDC-739F9EE686B5}" dt="2025-05-27T09:51:22.832" v="142" actId="114"/>
          <ac:spMkLst>
            <pc:docMk/>
            <pc:sldMk cId="2157860096" sldId="261"/>
            <ac:spMk id="27" creationId="{D4D700F8-C76E-5973-0EA8-005AD1A23F7F}"/>
          </ac:spMkLst>
        </pc:spChg>
        <pc:spChg chg="mod">
          <ac:chgData name="Tian You" userId="f83a34a660104942" providerId="LiveId" clId="{9ABBA6A9-D9EC-40CD-ABDC-739F9EE686B5}" dt="2025-05-27T09:51:25.678" v="143" actId="114"/>
          <ac:spMkLst>
            <pc:docMk/>
            <pc:sldMk cId="2157860096" sldId="261"/>
            <ac:spMk id="28" creationId="{261D317A-1032-7E98-58ED-98C92A3AE08F}"/>
          </ac:spMkLst>
        </pc:spChg>
        <pc:spChg chg="mod">
          <ac:chgData name="Tian You" userId="f83a34a660104942" providerId="LiveId" clId="{9ABBA6A9-D9EC-40CD-ABDC-739F9EE686B5}" dt="2025-05-27T09:51:29.211" v="144" actId="114"/>
          <ac:spMkLst>
            <pc:docMk/>
            <pc:sldMk cId="2157860096" sldId="261"/>
            <ac:spMk id="29" creationId="{9A676AD8-B695-DCA2-A523-1D0D05199044}"/>
          </ac:spMkLst>
        </pc:spChg>
        <pc:picChg chg="del">
          <ac:chgData name="Tian You" userId="f83a34a660104942" providerId="LiveId" clId="{9ABBA6A9-D9EC-40CD-ABDC-739F9EE686B5}" dt="2025-05-27T10:09:19.405" v="158" actId="478"/>
          <ac:picMkLst>
            <pc:docMk/>
            <pc:sldMk cId="2157860096" sldId="261"/>
            <ac:picMk id="8" creationId="{99737653-7171-A000-E635-1FF1B6F5C931}"/>
          </ac:picMkLst>
        </pc:picChg>
        <pc:picChg chg="del">
          <ac:chgData name="Tian You" userId="f83a34a660104942" providerId="LiveId" clId="{9ABBA6A9-D9EC-40CD-ABDC-739F9EE686B5}" dt="2025-05-27T10:15:59.404" v="187" actId="478"/>
          <ac:picMkLst>
            <pc:docMk/>
            <pc:sldMk cId="2157860096" sldId="261"/>
            <ac:picMk id="11" creationId="{142DD8FE-7A85-E81F-8B71-EB6C2966387B}"/>
          </ac:picMkLst>
        </pc:picChg>
        <pc:picChg chg="add del mod ord">
          <ac:chgData name="Tian You" userId="f83a34a660104942" providerId="LiveId" clId="{9ABBA6A9-D9EC-40CD-ABDC-739F9EE686B5}" dt="2025-05-27T10:10:11.558" v="170" actId="478"/>
          <ac:picMkLst>
            <pc:docMk/>
            <pc:sldMk cId="2157860096" sldId="261"/>
            <ac:picMk id="13" creationId="{9E70E31F-30E2-91EF-FD86-DA81B2FF02D4}"/>
          </ac:picMkLst>
        </pc:picChg>
        <pc:picChg chg="del">
          <ac:chgData name="Tian You" userId="f83a34a660104942" providerId="LiveId" clId="{9ABBA6A9-D9EC-40CD-ABDC-739F9EE686B5}" dt="2025-05-27T10:18:25" v="194" actId="478"/>
          <ac:picMkLst>
            <pc:docMk/>
            <pc:sldMk cId="2157860096" sldId="261"/>
            <ac:picMk id="15" creationId="{B47B412C-1F57-BEE0-E240-BAEB7D1FF0EB}"/>
          </ac:picMkLst>
        </pc:picChg>
        <pc:picChg chg="del">
          <ac:chgData name="Tian You" userId="f83a34a660104942" providerId="LiveId" clId="{9ABBA6A9-D9EC-40CD-ABDC-739F9EE686B5}" dt="2025-05-27T10:20:02.555" v="203" actId="478"/>
          <ac:picMkLst>
            <pc:docMk/>
            <pc:sldMk cId="2157860096" sldId="261"/>
            <ac:picMk id="19" creationId="{F51068DA-590D-1B8F-67CC-3FDD05BCEDD3}"/>
          </ac:picMkLst>
        </pc:picChg>
        <pc:picChg chg="del">
          <ac:chgData name="Tian You" userId="f83a34a660104942" providerId="LiveId" clId="{9ABBA6A9-D9EC-40CD-ABDC-739F9EE686B5}" dt="2025-05-27T10:21:35.741" v="210" actId="478"/>
          <ac:picMkLst>
            <pc:docMk/>
            <pc:sldMk cId="2157860096" sldId="261"/>
            <ac:picMk id="24" creationId="{FB9ABA17-328C-76FC-EFE4-F9961517EBB2}"/>
          </ac:picMkLst>
        </pc:picChg>
        <pc:picChg chg="add del mod ord">
          <ac:chgData name="Tian You" userId="f83a34a660104942" providerId="LiveId" clId="{9ABBA6A9-D9EC-40CD-ABDC-739F9EE686B5}" dt="2025-05-27T10:18:50.613" v="199" actId="478"/>
          <ac:picMkLst>
            <pc:docMk/>
            <pc:sldMk cId="2157860096" sldId="261"/>
            <ac:picMk id="30" creationId="{ADB010E1-B3B7-9728-B826-9C571E7FC2D4}"/>
          </ac:picMkLst>
        </pc:picChg>
        <pc:picChg chg="add del mod ord">
          <ac:chgData name="Tian You" userId="f83a34a660104942" providerId="LiveId" clId="{9ABBA6A9-D9EC-40CD-ABDC-739F9EE686B5}" dt="2025-05-27T10:13:47.683" v="180" actId="478"/>
          <ac:picMkLst>
            <pc:docMk/>
            <pc:sldMk cId="2157860096" sldId="261"/>
            <ac:picMk id="31" creationId="{25EC3947-79F5-800D-A303-2AE175A7F605}"/>
          </ac:picMkLst>
        </pc:picChg>
        <pc:picChg chg="add mod ord">
          <ac:chgData name="Tian You" userId="f83a34a660104942" providerId="LiveId" clId="{9ABBA6A9-D9EC-40CD-ABDC-739F9EE686B5}" dt="2025-05-27T10:14:07.841" v="183" actId="1076"/>
          <ac:picMkLst>
            <pc:docMk/>
            <pc:sldMk cId="2157860096" sldId="261"/>
            <ac:picMk id="32" creationId="{858ECEA0-53F2-2358-960E-EE43EAF83D2D}"/>
          </ac:picMkLst>
        </pc:picChg>
        <pc:picChg chg="add mod ord">
          <ac:chgData name="Tian You" userId="f83a34a660104942" providerId="LiveId" clId="{9ABBA6A9-D9EC-40CD-ABDC-739F9EE686B5}" dt="2025-05-27T10:23:06.627" v="214" actId="1076"/>
          <ac:picMkLst>
            <pc:docMk/>
            <pc:sldMk cId="2157860096" sldId="261"/>
            <ac:picMk id="33" creationId="{D1FF3695-724B-0BA3-3CAB-B26CA2B8AA57}"/>
          </ac:picMkLst>
        </pc:picChg>
        <pc:picChg chg="add mod ord">
          <ac:chgData name="Tian You" userId="f83a34a660104942" providerId="LiveId" clId="{9ABBA6A9-D9EC-40CD-ABDC-739F9EE686B5}" dt="2025-05-27T10:18:39.888" v="197" actId="1076"/>
          <ac:picMkLst>
            <pc:docMk/>
            <pc:sldMk cId="2157860096" sldId="261"/>
            <ac:picMk id="34" creationId="{1B1C84A7-F89A-1F79-B363-B096FF26CFF7}"/>
          </ac:picMkLst>
        </pc:picChg>
        <pc:picChg chg="add mod ord">
          <ac:chgData name="Tian You" userId="f83a34a660104942" providerId="LiveId" clId="{9ABBA6A9-D9EC-40CD-ABDC-739F9EE686B5}" dt="2025-05-27T10:20:09.946" v="206" actId="1076"/>
          <ac:picMkLst>
            <pc:docMk/>
            <pc:sldMk cId="2157860096" sldId="261"/>
            <ac:picMk id="35" creationId="{7560B688-C9CC-6E39-83FC-0A59EEAA97EA}"/>
          </ac:picMkLst>
        </pc:picChg>
        <pc:picChg chg="add mod ord">
          <ac:chgData name="Tian You" userId="f83a34a660104942" providerId="LiveId" clId="{9ABBA6A9-D9EC-40CD-ABDC-739F9EE686B5}" dt="2025-05-27T10:21:46.774" v="213" actId="1076"/>
          <ac:picMkLst>
            <pc:docMk/>
            <pc:sldMk cId="2157860096" sldId="261"/>
            <ac:picMk id="36" creationId="{DF962281-AD96-9288-C909-5CD3820BA36A}"/>
          </ac:picMkLst>
        </pc:picChg>
      </pc:sldChg>
      <pc:sldChg chg="addSp delSp modSp mod">
        <pc:chgData name="Tian You" userId="f83a34a660104942" providerId="LiveId" clId="{9ABBA6A9-D9EC-40CD-ABDC-739F9EE686B5}" dt="2025-05-27T10:31:23.959" v="240" actId="1076"/>
        <pc:sldMkLst>
          <pc:docMk/>
          <pc:sldMk cId="917819086" sldId="262"/>
        </pc:sldMkLst>
        <pc:spChg chg="mod">
          <ac:chgData name="Tian You" userId="f83a34a660104942" providerId="LiveId" clId="{9ABBA6A9-D9EC-40CD-ABDC-739F9EE686B5}" dt="2025-05-27T09:57:20.046" v="145" actId="20577"/>
          <ac:spMkLst>
            <pc:docMk/>
            <pc:sldMk cId="917819086" sldId="262"/>
            <ac:spMk id="3" creationId="{F07A1049-D6AA-0E70-B9B2-C61B351DBBB2}"/>
          </ac:spMkLst>
        </pc:spChg>
        <pc:spChg chg="mod">
          <ac:chgData name="Tian You" userId="f83a34a660104942" providerId="LiveId" clId="{9ABBA6A9-D9EC-40CD-ABDC-739F9EE686B5}" dt="2025-05-27T09:57:21.418" v="146" actId="20577"/>
          <ac:spMkLst>
            <pc:docMk/>
            <pc:sldMk cId="917819086" sldId="262"/>
            <ac:spMk id="12" creationId="{E2C41375-AD3B-A0DE-F36A-4938EE4753A8}"/>
          </ac:spMkLst>
        </pc:spChg>
        <pc:spChg chg="mod">
          <ac:chgData name="Tian You" userId="f83a34a660104942" providerId="LiveId" clId="{9ABBA6A9-D9EC-40CD-ABDC-739F9EE686B5}" dt="2025-05-27T09:57:22.934" v="147" actId="20577"/>
          <ac:spMkLst>
            <pc:docMk/>
            <pc:sldMk cId="917819086" sldId="262"/>
            <ac:spMk id="16" creationId="{4C5CE9B5-1B55-543B-6E8D-E2412AF8E105}"/>
          </ac:spMkLst>
        </pc:spChg>
        <pc:spChg chg="mod">
          <ac:chgData name="Tian You" userId="f83a34a660104942" providerId="LiveId" clId="{9ABBA6A9-D9EC-40CD-ABDC-739F9EE686B5}" dt="2025-05-27T09:57:26.173" v="148" actId="20577"/>
          <ac:spMkLst>
            <pc:docMk/>
            <pc:sldMk cId="917819086" sldId="262"/>
            <ac:spMk id="42" creationId="{BDCF8028-66CD-F489-1D76-90D07B2AD7EC}"/>
          </ac:spMkLst>
        </pc:spChg>
        <pc:spChg chg="mod">
          <ac:chgData name="Tian You" userId="f83a34a660104942" providerId="LiveId" clId="{9ABBA6A9-D9EC-40CD-ABDC-739F9EE686B5}" dt="2025-05-27T09:57:29.079" v="149" actId="20577"/>
          <ac:spMkLst>
            <pc:docMk/>
            <pc:sldMk cId="917819086" sldId="262"/>
            <ac:spMk id="44" creationId="{C8F3FD83-E44C-9C3F-E46A-15A928111F1C}"/>
          </ac:spMkLst>
        </pc:spChg>
        <pc:picChg chg="add mod">
          <ac:chgData name="Tian You" userId="f83a34a660104942" providerId="LiveId" clId="{9ABBA6A9-D9EC-40CD-ABDC-739F9EE686B5}" dt="2025-05-27T10:27:43.525" v="219" actId="1076"/>
          <ac:picMkLst>
            <pc:docMk/>
            <pc:sldMk cId="917819086" sldId="262"/>
            <ac:picMk id="4" creationId="{4FAA5EE2-A6CB-2F8F-9205-931FDBCF633D}"/>
          </ac:picMkLst>
        </pc:picChg>
        <pc:picChg chg="del">
          <ac:chgData name="Tian You" userId="f83a34a660104942" providerId="LiveId" clId="{9ABBA6A9-D9EC-40CD-ABDC-739F9EE686B5}" dt="2025-05-27T10:27:40.053" v="218" actId="478"/>
          <ac:picMkLst>
            <pc:docMk/>
            <pc:sldMk cId="917819086" sldId="262"/>
            <ac:picMk id="5" creationId="{1D636433-7B1E-02CD-B9D0-551FF9241FB1}"/>
          </ac:picMkLst>
        </pc:picChg>
        <pc:picChg chg="add mod">
          <ac:chgData name="Tian You" userId="f83a34a660104942" providerId="LiveId" clId="{9ABBA6A9-D9EC-40CD-ABDC-739F9EE686B5}" dt="2025-05-27T10:28:26.771" v="224" actId="1076"/>
          <ac:picMkLst>
            <pc:docMk/>
            <pc:sldMk cId="917819086" sldId="262"/>
            <ac:picMk id="6" creationId="{FC58F9F8-83A1-6505-AA87-4D9E6C558ED9}"/>
          </ac:picMkLst>
        </pc:picChg>
        <pc:picChg chg="del">
          <ac:chgData name="Tian You" userId="f83a34a660104942" providerId="LiveId" clId="{9ABBA6A9-D9EC-40CD-ABDC-739F9EE686B5}" dt="2025-05-27T10:28:18.684" v="223" actId="478"/>
          <ac:picMkLst>
            <pc:docMk/>
            <pc:sldMk cId="917819086" sldId="262"/>
            <ac:picMk id="9" creationId="{120B007D-BFA2-738C-F3EE-ECF425032D6D}"/>
          </ac:picMkLst>
        </pc:picChg>
        <pc:picChg chg="add mod">
          <ac:chgData name="Tian You" userId="f83a34a660104942" providerId="LiveId" clId="{9ABBA6A9-D9EC-40CD-ABDC-739F9EE686B5}" dt="2025-05-27T10:31:23.959" v="240" actId="1076"/>
          <ac:picMkLst>
            <pc:docMk/>
            <pc:sldMk cId="917819086" sldId="262"/>
            <ac:picMk id="10" creationId="{7DDADA46-7BFA-D382-40DC-6990836BA5D0}"/>
          </ac:picMkLst>
        </pc:picChg>
        <pc:picChg chg="del">
          <ac:chgData name="Tian You" userId="f83a34a660104942" providerId="LiveId" clId="{9ABBA6A9-D9EC-40CD-ABDC-739F9EE686B5}" dt="2025-05-27T10:29:02.878" v="228" actId="478"/>
          <ac:picMkLst>
            <pc:docMk/>
            <pc:sldMk cId="917819086" sldId="262"/>
            <ac:picMk id="13" creationId="{622B0EF3-8F29-BBD8-467B-1D79F572E795}"/>
          </ac:picMkLst>
        </pc:picChg>
        <pc:picChg chg="del">
          <ac:chgData name="Tian You" userId="f83a34a660104942" providerId="LiveId" clId="{9ABBA6A9-D9EC-40CD-ABDC-739F9EE686B5}" dt="2025-05-27T10:29:55.562" v="233" actId="478"/>
          <ac:picMkLst>
            <pc:docMk/>
            <pc:sldMk cId="917819086" sldId="262"/>
            <ac:picMk id="15" creationId="{F7DE2A72-AB52-EA6A-20E1-9AC00DAD0091}"/>
          </ac:picMkLst>
        </pc:picChg>
        <pc:picChg chg="del">
          <ac:chgData name="Tian You" userId="f83a34a660104942" providerId="LiveId" clId="{9ABBA6A9-D9EC-40CD-ABDC-739F9EE686B5}" dt="2025-05-27T10:30:34.002" v="238" actId="478"/>
          <ac:picMkLst>
            <pc:docMk/>
            <pc:sldMk cId="917819086" sldId="262"/>
            <ac:picMk id="18" creationId="{B5B99E8F-0908-0E1D-09E7-D7EA85B2DBCE}"/>
          </ac:picMkLst>
        </pc:picChg>
        <pc:picChg chg="add mod">
          <ac:chgData name="Tian You" userId="f83a34a660104942" providerId="LiveId" clId="{9ABBA6A9-D9EC-40CD-ABDC-739F9EE686B5}" dt="2025-05-27T10:29:59.217" v="234" actId="1076"/>
          <ac:picMkLst>
            <pc:docMk/>
            <pc:sldMk cId="917819086" sldId="262"/>
            <ac:picMk id="19" creationId="{EA63D86F-68B4-730B-51DD-CBF5E643C22B}"/>
          </ac:picMkLst>
        </pc:picChg>
        <pc:picChg chg="add mod">
          <ac:chgData name="Tian You" userId="f83a34a660104942" providerId="LiveId" clId="{9ABBA6A9-D9EC-40CD-ABDC-739F9EE686B5}" dt="2025-05-27T10:30:37.244" v="239" actId="1076"/>
          <ac:picMkLst>
            <pc:docMk/>
            <pc:sldMk cId="917819086" sldId="262"/>
            <ac:picMk id="21" creationId="{56D06470-57B6-661E-1DF9-CE59CC27C084}"/>
          </ac:picMkLst>
        </pc:picChg>
      </pc:sldChg>
      <pc:sldChg chg="addSp delSp modSp mod">
        <pc:chgData name="Tian You" userId="f83a34a660104942" providerId="LiveId" clId="{9ABBA6A9-D9EC-40CD-ABDC-739F9EE686B5}" dt="2025-05-27T10:47:42.460" v="292" actId="1076"/>
        <pc:sldMkLst>
          <pc:docMk/>
          <pc:sldMk cId="928446533" sldId="263"/>
        </pc:sldMkLst>
        <pc:spChg chg="add del mod">
          <ac:chgData name="Tian You" userId="f83a34a660104942" providerId="LiveId" clId="{9ABBA6A9-D9EC-40CD-ABDC-739F9EE686B5}" dt="2025-05-27T10:47:07.972" v="280" actId="478"/>
          <ac:spMkLst>
            <pc:docMk/>
            <pc:sldMk cId="928446533" sldId="263"/>
            <ac:spMk id="6" creationId="{0340C1CD-E1B7-753E-CC73-6DD287DAA19B}"/>
          </ac:spMkLst>
        </pc:spChg>
        <pc:spChg chg="add mod">
          <ac:chgData name="Tian You" userId="f83a34a660104942" providerId="LiveId" clId="{9ABBA6A9-D9EC-40CD-ABDC-739F9EE686B5}" dt="2025-05-27T10:47:05.077" v="278" actId="1076"/>
          <ac:spMkLst>
            <pc:docMk/>
            <pc:sldMk cId="928446533" sldId="263"/>
            <ac:spMk id="10" creationId="{C0AFC6EC-CA76-AB01-400E-63F05C654CE7}"/>
          </ac:spMkLst>
        </pc:spChg>
        <pc:spChg chg="add mod">
          <ac:chgData name="Tian You" userId="f83a34a660104942" providerId="LiveId" clId="{9ABBA6A9-D9EC-40CD-ABDC-739F9EE686B5}" dt="2025-05-27T10:47:11.491" v="281" actId="1076"/>
          <ac:spMkLst>
            <pc:docMk/>
            <pc:sldMk cId="928446533" sldId="263"/>
            <ac:spMk id="11" creationId="{F8B2D34A-B325-4F74-C57F-B62E0BA31680}"/>
          </ac:spMkLst>
        </pc:spChg>
        <pc:spChg chg="add mod">
          <ac:chgData name="Tian You" userId="f83a34a660104942" providerId="LiveId" clId="{9ABBA6A9-D9EC-40CD-ABDC-739F9EE686B5}" dt="2025-05-27T10:47:32.645" v="289" actId="1076"/>
          <ac:spMkLst>
            <pc:docMk/>
            <pc:sldMk cId="928446533" sldId="263"/>
            <ac:spMk id="12" creationId="{50717394-9E9D-A1F9-B41F-6BAFA78616B0}"/>
          </ac:spMkLst>
        </pc:spChg>
        <pc:spChg chg="add mod">
          <ac:chgData name="Tian You" userId="f83a34a660104942" providerId="LiveId" clId="{9ABBA6A9-D9EC-40CD-ABDC-739F9EE686B5}" dt="2025-05-27T10:47:42.460" v="292" actId="1076"/>
          <ac:spMkLst>
            <pc:docMk/>
            <pc:sldMk cId="928446533" sldId="263"/>
            <ac:spMk id="13" creationId="{958F0BB1-FC76-D014-8499-2C04C44486DF}"/>
          </ac:spMkLst>
        </pc:spChg>
        <pc:picChg chg="add del mod">
          <ac:chgData name="Tian You" userId="f83a34a660104942" providerId="LiveId" clId="{9ABBA6A9-D9EC-40CD-ABDC-739F9EE686B5}" dt="2025-05-27T10:45:57.119" v="252" actId="1076"/>
          <ac:picMkLst>
            <pc:docMk/>
            <pc:sldMk cId="928446533" sldId="263"/>
            <ac:picMk id="2" creationId="{964A0263-EA11-ABC4-5FFE-F65D3A13C101}"/>
          </ac:picMkLst>
        </pc:picChg>
        <pc:picChg chg="del">
          <ac:chgData name="Tian You" userId="f83a34a660104942" providerId="LiveId" clId="{9ABBA6A9-D9EC-40CD-ABDC-739F9EE686B5}" dt="2025-05-27T10:46:29.084" v="256" actId="478"/>
          <ac:picMkLst>
            <pc:docMk/>
            <pc:sldMk cId="928446533" sldId="263"/>
            <ac:picMk id="4" creationId="{AB490534-F6B4-81D5-84EB-FD6118156290}"/>
          </ac:picMkLst>
        </pc:picChg>
        <pc:picChg chg="add mod">
          <ac:chgData name="Tian You" userId="f83a34a660104942" providerId="LiveId" clId="{9ABBA6A9-D9EC-40CD-ABDC-739F9EE686B5}" dt="2025-05-27T10:47:26.773" v="288" actId="1076"/>
          <ac:picMkLst>
            <pc:docMk/>
            <pc:sldMk cId="928446533" sldId="263"/>
            <ac:picMk id="5" creationId="{8A08F530-1ADF-9105-AE07-05E94B13FD1D}"/>
          </ac:picMkLst>
        </pc:picChg>
        <pc:picChg chg="del">
          <ac:chgData name="Tian You" userId="f83a34a660104942" providerId="LiveId" clId="{9ABBA6A9-D9EC-40CD-ABDC-739F9EE686B5}" dt="2025-05-27T10:45:26.171" v="246" actId="478"/>
          <ac:picMkLst>
            <pc:docMk/>
            <pc:sldMk cId="928446533" sldId="263"/>
            <ac:picMk id="8" creationId="{692EA106-1CE3-CC20-ACD9-E92AC87A95D6}"/>
          </ac:picMkLst>
        </pc:picChg>
      </pc:sldChg>
      <pc:sldChg chg="addSp delSp modSp mod">
        <pc:chgData name="Tian You" userId="f83a34a660104942" providerId="LiveId" clId="{9ABBA6A9-D9EC-40CD-ABDC-739F9EE686B5}" dt="2025-05-27T11:08:54.402" v="352" actId="1076"/>
        <pc:sldMkLst>
          <pc:docMk/>
          <pc:sldMk cId="3520725052" sldId="264"/>
        </pc:sldMkLst>
        <pc:picChg chg="add del mod">
          <ac:chgData name="Tian You" userId="f83a34a660104942" providerId="LiveId" clId="{9ABBA6A9-D9EC-40CD-ABDC-739F9EE686B5}" dt="2025-05-27T11:01:24.134" v="295" actId="478"/>
          <ac:picMkLst>
            <pc:docMk/>
            <pc:sldMk cId="3520725052" sldId="264"/>
            <ac:picMk id="7" creationId="{87E5C36C-1E79-679C-A36B-8D58BEC3EA1D}"/>
          </ac:picMkLst>
        </pc:picChg>
        <pc:picChg chg="add del mod">
          <ac:chgData name="Tian You" userId="f83a34a660104942" providerId="LiveId" clId="{9ABBA6A9-D9EC-40CD-ABDC-739F9EE686B5}" dt="2025-05-27T11:02:00.449" v="298" actId="478"/>
          <ac:picMkLst>
            <pc:docMk/>
            <pc:sldMk cId="3520725052" sldId="264"/>
            <ac:picMk id="8" creationId="{056D3824-9B6D-B0C9-7B5C-13DDC3451BDC}"/>
          </ac:picMkLst>
        </pc:picChg>
        <pc:picChg chg="del">
          <ac:chgData name="Tian You" userId="f83a34a660104942" providerId="LiveId" clId="{9ABBA6A9-D9EC-40CD-ABDC-739F9EE686B5}" dt="2025-05-27T11:06:18.629" v="342" actId="478"/>
          <ac:picMkLst>
            <pc:docMk/>
            <pc:sldMk cId="3520725052" sldId="264"/>
            <ac:picMk id="9" creationId="{B9CC1651-95AD-8019-5734-88BBDF971357}"/>
          </ac:picMkLst>
        </pc:picChg>
        <pc:picChg chg="add mod">
          <ac:chgData name="Tian You" userId="f83a34a660104942" providerId="LiveId" clId="{9ABBA6A9-D9EC-40CD-ABDC-739F9EE686B5}" dt="2025-05-27T11:02:24.654" v="303" actId="1076"/>
          <ac:picMkLst>
            <pc:docMk/>
            <pc:sldMk cId="3520725052" sldId="264"/>
            <ac:picMk id="10" creationId="{F70D8697-3385-1ED9-0416-D3BAEB228365}"/>
          </ac:picMkLst>
        </pc:picChg>
        <pc:picChg chg="add mod">
          <ac:chgData name="Tian You" userId="f83a34a660104942" providerId="LiveId" clId="{9ABBA6A9-D9EC-40CD-ABDC-739F9EE686B5}" dt="2025-05-27T11:02:50.362" v="308" actId="1076"/>
          <ac:picMkLst>
            <pc:docMk/>
            <pc:sldMk cId="3520725052" sldId="264"/>
            <ac:picMk id="12" creationId="{7DB11FC3-248D-A4CD-8E4A-ED1A16EE8B63}"/>
          </ac:picMkLst>
        </pc:picChg>
        <pc:picChg chg="del">
          <ac:chgData name="Tian You" userId="f83a34a660104942" providerId="LiveId" clId="{9ABBA6A9-D9EC-40CD-ABDC-739F9EE686B5}" dt="2025-05-27T11:02:20.769" v="302" actId="478"/>
          <ac:picMkLst>
            <pc:docMk/>
            <pc:sldMk cId="3520725052" sldId="264"/>
            <ac:picMk id="14" creationId="{EBDF0932-337E-C2D1-4020-097D3F878FF4}"/>
          </ac:picMkLst>
        </pc:picChg>
        <pc:picChg chg="add mod">
          <ac:chgData name="Tian You" userId="f83a34a660104942" providerId="LiveId" clId="{9ABBA6A9-D9EC-40CD-ABDC-739F9EE686B5}" dt="2025-05-27T11:03:14.646" v="312" actId="1076"/>
          <ac:picMkLst>
            <pc:docMk/>
            <pc:sldMk cId="3520725052" sldId="264"/>
            <ac:picMk id="16" creationId="{DB283A8C-DA48-BBF9-D316-736A0D347AE1}"/>
          </ac:picMkLst>
        </pc:picChg>
        <pc:picChg chg="del">
          <ac:chgData name="Tian You" userId="f83a34a660104942" providerId="LiveId" clId="{9ABBA6A9-D9EC-40CD-ABDC-739F9EE686B5}" dt="2025-05-27T11:02:45.333" v="307" actId="478"/>
          <ac:picMkLst>
            <pc:docMk/>
            <pc:sldMk cId="3520725052" sldId="264"/>
            <ac:picMk id="18" creationId="{BEDA4546-4259-DE46-D7B3-A0FC0E5A2C29}"/>
          </ac:picMkLst>
        </pc:picChg>
        <pc:picChg chg="del">
          <ac:chgData name="Tian You" userId="f83a34a660104942" providerId="LiveId" clId="{9ABBA6A9-D9EC-40CD-ABDC-739F9EE686B5}" dt="2025-05-27T11:03:10.319" v="311" actId="478"/>
          <ac:picMkLst>
            <pc:docMk/>
            <pc:sldMk cId="3520725052" sldId="264"/>
            <ac:picMk id="19" creationId="{3AC96E28-1BB8-4B85-5C88-3BFE3C14E495}"/>
          </ac:picMkLst>
        </pc:picChg>
        <pc:picChg chg="add mod">
          <ac:chgData name="Tian You" userId="f83a34a660104942" providerId="LiveId" clId="{9ABBA6A9-D9EC-40CD-ABDC-739F9EE686B5}" dt="2025-05-27T11:03:39.273" v="316" actId="1076"/>
          <ac:picMkLst>
            <pc:docMk/>
            <pc:sldMk cId="3520725052" sldId="264"/>
            <ac:picMk id="20" creationId="{F98BCF4C-D34C-2EB7-BE8B-2415084E24F0}"/>
          </ac:picMkLst>
        </pc:picChg>
        <pc:picChg chg="del">
          <ac:chgData name="Tian You" userId="f83a34a660104942" providerId="LiveId" clId="{9ABBA6A9-D9EC-40CD-ABDC-739F9EE686B5}" dt="2025-05-27T11:03:31.683" v="315" actId="478"/>
          <ac:picMkLst>
            <pc:docMk/>
            <pc:sldMk cId="3520725052" sldId="264"/>
            <ac:picMk id="21" creationId="{24A251ED-43B5-6D37-5B83-A90D0B548AFF}"/>
          </ac:picMkLst>
        </pc:picChg>
        <pc:picChg chg="del">
          <ac:chgData name="Tian You" userId="f83a34a660104942" providerId="LiveId" clId="{9ABBA6A9-D9EC-40CD-ABDC-739F9EE686B5}" dt="2025-05-27T11:03:56.722" v="319" actId="478"/>
          <ac:picMkLst>
            <pc:docMk/>
            <pc:sldMk cId="3520725052" sldId="264"/>
            <ac:picMk id="22" creationId="{B54B567E-A038-3CA8-5EA2-52569C34C341}"/>
          </ac:picMkLst>
        </pc:picChg>
        <pc:picChg chg="del">
          <ac:chgData name="Tian You" userId="f83a34a660104942" providerId="LiveId" clId="{9ABBA6A9-D9EC-40CD-ABDC-739F9EE686B5}" dt="2025-05-27T11:04:32.994" v="324" actId="478"/>
          <ac:picMkLst>
            <pc:docMk/>
            <pc:sldMk cId="3520725052" sldId="264"/>
            <ac:picMk id="27" creationId="{8F0D9840-3D43-0356-08D6-1F8B5D2DCCCB}"/>
          </ac:picMkLst>
        </pc:picChg>
        <pc:picChg chg="del">
          <ac:chgData name="Tian You" userId="f83a34a660104942" providerId="LiveId" clId="{9ABBA6A9-D9EC-40CD-ABDC-739F9EE686B5}" dt="2025-05-27T11:05:00.330" v="329" actId="478"/>
          <ac:picMkLst>
            <pc:docMk/>
            <pc:sldMk cId="3520725052" sldId="264"/>
            <ac:picMk id="28" creationId="{47B77A32-CAEB-D4CB-060D-F84108C4222E}"/>
          </ac:picMkLst>
        </pc:picChg>
        <pc:picChg chg="del">
          <ac:chgData name="Tian You" userId="f83a34a660104942" providerId="LiveId" clId="{9ABBA6A9-D9EC-40CD-ABDC-739F9EE686B5}" dt="2025-05-27T11:05:21.979" v="333" actId="478"/>
          <ac:picMkLst>
            <pc:docMk/>
            <pc:sldMk cId="3520725052" sldId="264"/>
            <ac:picMk id="29" creationId="{16D92279-D1AF-16CD-F71B-563598E62A57}"/>
          </ac:picMkLst>
        </pc:picChg>
        <pc:picChg chg="del">
          <ac:chgData name="Tian You" userId="f83a34a660104942" providerId="LiveId" clId="{9ABBA6A9-D9EC-40CD-ABDC-739F9EE686B5}" dt="2025-05-27T11:05:48.451" v="336" actId="478"/>
          <ac:picMkLst>
            <pc:docMk/>
            <pc:sldMk cId="3520725052" sldId="264"/>
            <ac:picMk id="30" creationId="{4D6F8CA6-4338-8BDF-0753-CDB2AAF73D3B}"/>
          </ac:picMkLst>
        </pc:picChg>
        <pc:picChg chg="add del mod">
          <ac:chgData name="Tian You" userId="f83a34a660104942" providerId="LiveId" clId="{9ABBA6A9-D9EC-40CD-ABDC-739F9EE686B5}" dt="2025-05-27T11:08:51.016" v="351" actId="478"/>
          <ac:picMkLst>
            <pc:docMk/>
            <pc:sldMk cId="3520725052" sldId="264"/>
            <ac:picMk id="31" creationId="{69FA06DA-4920-0948-1DDA-2B382CD1CFDC}"/>
          </ac:picMkLst>
        </pc:picChg>
        <pc:picChg chg="add mod">
          <ac:chgData name="Tian You" userId="f83a34a660104942" providerId="LiveId" clId="{9ABBA6A9-D9EC-40CD-ABDC-739F9EE686B5}" dt="2025-05-27T11:04:41.559" v="326" actId="1076"/>
          <ac:picMkLst>
            <pc:docMk/>
            <pc:sldMk cId="3520725052" sldId="264"/>
            <ac:picMk id="32" creationId="{AC7715AA-4471-8A8D-DAD4-ECDE6990BA3E}"/>
          </ac:picMkLst>
        </pc:picChg>
        <pc:picChg chg="add mod">
          <ac:chgData name="Tian You" userId="f83a34a660104942" providerId="LiveId" clId="{9ABBA6A9-D9EC-40CD-ABDC-739F9EE686B5}" dt="2025-05-27T11:05:03.851" v="330" actId="1076"/>
          <ac:picMkLst>
            <pc:docMk/>
            <pc:sldMk cId="3520725052" sldId="264"/>
            <ac:picMk id="33" creationId="{5D9BFC9B-6226-116E-835F-817AB53F0260}"/>
          </ac:picMkLst>
        </pc:picChg>
        <pc:picChg chg="add mod">
          <ac:chgData name="Tian You" userId="f83a34a660104942" providerId="LiveId" clId="{9ABBA6A9-D9EC-40CD-ABDC-739F9EE686B5}" dt="2025-05-27T11:05:24.763" v="334" actId="1076"/>
          <ac:picMkLst>
            <pc:docMk/>
            <pc:sldMk cId="3520725052" sldId="264"/>
            <ac:picMk id="34" creationId="{1DB43059-9D80-52AA-A17B-0638F1F63D13}"/>
          </ac:picMkLst>
        </pc:picChg>
        <pc:picChg chg="add mod">
          <ac:chgData name="Tian You" userId="f83a34a660104942" providerId="LiveId" clId="{9ABBA6A9-D9EC-40CD-ABDC-739F9EE686B5}" dt="2025-05-27T11:06:03.101" v="339" actId="1076"/>
          <ac:picMkLst>
            <pc:docMk/>
            <pc:sldMk cId="3520725052" sldId="264"/>
            <ac:picMk id="35" creationId="{DEBD6F52-D973-8D17-B680-EAF42680CCCE}"/>
          </ac:picMkLst>
        </pc:picChg>
        <pc:picChg chg="add del mod">
          <ac:chgData name="Tian You" userId="f83a34a660104942" providerId="LiveId" clId="{9ABBA6A9-D9EC-40CD-ABDC-739F9EE686B5}" dt="2025-05-27T11:08:12.423" v="346" actId="478"/>
          <ac:picMkLst>
            <pc:docMk/>
            <pc:sldMk cId="3520725052" sldId="264"/>
            <ac:picMk id="36" creationId="{F46BF587-27A0-FC62-2E4C-CF494A30EDE2}"/>
          </ac:picMkLst>
        </pc:picChg>
        <pc:picChg chg="add mod">
          <ac:chgData name="Tian You" userId="f83a34a660104942" providerId="LiveId" clId="{9ABBA6A9-D9EC-40CD-ABDC-739F9EE686B5}" dt="2025-05-27T11:08:18.693" v="347" actId="1076"/>
          <ac:picMkLst>
            <pc:docMk/>
            <pc:sldMk cId="3520725052" sldId="264"/>
            <ac:picMk id="37" creationId="{2758829D-95A0-04A7-5E00-F04026753298}"/>
          </ac:picMkLst>
        </pc:picChg>
        <pc:picChg chg="add mod">
          <ac:chgData name="Tian You" userId="f83a34a660104942" providerId="LiveId" clId="{9ABBA6A9-D9EC-40CD-ABDC-739F9EE686B5}" dt="2025-05-27T11:08:54.402" v="352" actId="1076"/>
          <ac:picMkLst>
            <pc:docMk/>
            <pc:sldMk cId="3520725052" sldId="264"/>
            <ac:picMk id="38" creationId="{8766A949-B21C-9844-2524-674387B02A05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4837A-B193-493A-A034-A1ED6F01202C}" type="datetimeFigureOut">
              <a:rPr lang="zh-CN" altLang="en-US" smtClean="0"/>
              <a:t>2025/7/5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68F83-4F2D-4A45-9B1B-A18445646F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26040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4837A-B193-493A-A034-A1ED6F01202C}" type="datetimeFigureOut">
              <a:rPr lang="zh-CN" altLang="en-US" smtClean="0"/>
              <a:t>2025/7/5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68F83-4F2D-4A45-9B1B-A18445646F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49770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4837A-B193-493A-A034-A1ED6F01202C}" type="datetimeFigureOut">
              <a:rPr lang="zh-CN" altLang="en-US" smtClean="0"/>
              <a:t>2025/7/5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68F83-4F2D-4A45-9B1B-A18445646F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58806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4837A-B193-493A-A034-A1ED6F01202C}" type="datetimeFigureOut">
              <a:rPr lang="zh-CN" altLang="en-US" smtClean="0"/>
              <a:t>2025/7/5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68F83-4F2D-4A45-9B1B-A18445646F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17212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4837A-B193-493A-A034-A1ED6F01202C}" type="datetimeFigureOut">
              <a:rPr lang="zh-CN" altLang="en-US" smtClean="0"/>
              <a:t>2025/7/5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68F83-4F2D-4A45-9B1B-A18445646F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12963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4837A-B193-493A-A034-A1ED6F01202C}" type="datetimeFigureOut">
              <a:rPr lang="zh-CN" altLang="en-US" smtClean="0"/>
              <a:t>2025/7/5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68F83-4F2D-4A45-9B1B-A18445646F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17987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4837A-B193-493A-A034-A1ED6F01202C}" type="datetimeFigureOut">
              <a:rPr lang="zh-CN" altLang="en-US" smtClean="0"/>
              <a:t>2025/7/5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68F83-4F2D-4A45-9B1B-A18445646F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92240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4837A-B193-493A-A034-A1ED6F01202C}" type="datetimeFigureOut">
              <a:rPr lang="zh-CN" altLang="en-US" smtClean="0"/>
              <a:t>2025/7/5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68F83-4F2D-4A45-9B1B-A18445646F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69015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4837A-B193-493A-A034-A1ED6F01202C}" type="datetimeFigureOut">
              <a:rPr lang="zh-CN" altLang="en-US" smtClean="0"/>
              <a:t>2025/7/5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68F83-4F2D-4A45-9B1B-A18445646F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5727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4837A-B193-493A-A034-A1ED6F01202C}" type="datetimeFigureOut">
              <a:rPr lang="zh-CN" altLang="en-US" smtClean="0"/>
              <a:t>2025/7/5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68F83-4F2D-4A45-9B1B-A18445646F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38914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4837A-B193-493A-A034-A1ED6F01202C}" type="datetimeFigureOut">
              <a:rPr lang="zh-CN" altLang="en-US" smtClean="0"/>
              <a:t>2025/7/5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68F83-4F2D-4A45-9B1B-A18445646F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79986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64837A-B193-493A-A034-A1ED6F01202C}" type="datetimeFigureOut">
              <a:rPr lang="zh-CN" altLang="en-US" smtClean="0"/>
              <a:t>2025/7/5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468F83-4F2D-4A45-9B1B-A18445646F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24418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emf"/><Relationship Id="rId34" Type="http://schemas.openxmlformats.org/officeDocument/2006/relationships/image" Target="../media/image16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33" Type="http://schemas.openxmlformats.org/officeDocument/2006/relationships/image" Target="../media/image15.png"/><Relationship Id="rId38" Type="http://schemas.openxmlformats.org/officeDocument/2006/relationships/image" Target="../media/image14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32" Type="http://schemas.openxmlformats.org/officeDocument/2006/relationships/image" Target="../media/image210.png"/><Relationship Id="rId37" Type="http://schemas.openxmlformats.org/officeDocument/2006/relationships/image" Target="../media/image19.png"/><Relationship Id="rId5" Type="http://schemas.openxmlformats.org/officeDocument/2006/relationships/image" Target="../media/image4.emf"/><Relationship Id="rId36" Type="http://schemas.openxmlformats.org/officeDocument/2006/relationships/image" Target="../media/image18.png"/><Relationship Id="rId10" Type="http://schemas.openxmlformats.org/officeDocument/2006/relationships/image" Target="../media/image6.emf"/><Relationship Id="rId4" Type="http://schemas.openxmlformats.org/officeDocument/2006/relationships/image" Target="../media/image3.emf"/><Relationship Id="rId9" Type="http://schemas.openxmlformats.org/officeDocument/2006/relationships/image" Target="../media/image5.emf"/><Relationship Id="rId14" Type="http://schemas.openxmlformats.org/officeDocument/2006/relationships/image" Target="../media/image13.png"/><Relationship Id="rId35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1.png"/><Relationship Id="rId13" Type="http://schemas.openxmlformats.org/officeDocument/2006/relationships/image" Target="../media/image26.png"/><Relationship Id="rId18" Type="http://schemas.openxmlformats.org/officeDocument/2006/relationships/image" Target="../media/image30.png"/><Relationship Id="rId3" Type="http://schemas.openxmlformats.org/officeDocument/2006/relationships/image" Target="../media/image11.emf"/><Relationship Id="rId7" Type="http://schemas.openxmlformats.org/officeDocument/2006/relationships/image" Target="../media/image20.png"/><Relationship Id="rId12" Type="http://schemas.openxmlformats.org/officeDocument/2006/relationships/image" Target="../media/image24.png"/><Relationship Id="rId17" Type="http://schemas.openxmlformats.org/officeDocument/2006/relationships/image" Target="../media/image29.png"/><Relationship Id="rId2" Type="http://schemas.openxmlformats.org/officeDocument/2006/relationships/image" Target="../media/image10.emf"/><Relationship Id="rId16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emf"/><Relationship Id="rId11" Type="http://schemas.openxmlformats.org/officeDocument/2006/relationships/image" Target="../media/image21.png"/><Relationship Id="rId5" Type="http://schemas.openxmlformats.org/officeDocument/2006/relationships/image" Target="../media/image13.emf"/><Relationship Id="rId15" Type="http://schemas.openxmlformats.org/officeDocument/2006/relationships/image" Target="../media/image27.png"/><Relationship Id="rId10" Type="http://schemas.openxmlformats.org/officeDocument/2006/relationships/image" Target="../media/image23.png"/><Relationship Id="rId4" Type="http://schemas.openxmlformats.org/officeDocument/2006/relationships/image" Target="../media/image12.emf"/><Relationship Id="rId9" Type="http://schemas.openxmlformats.org/officeDocument/2006/relationships/image" Target="../media/image22.png"/><Relationship Id="rId14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emf"/><Relationship Id="rId3" Type="http://schemas.openxmlformats.org/officeDocument/2006/relationships/image" Target="../media/image16.emf"/><Relationship Id="rId7" Type="http://schemas.openxmlformats.org/officeDocument/2006/relationships/image" Target="../media/image20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emf"/><Relationship Id="rId11" Type="http://schemas.openxmlformats.org/officeDocument/2006/relationships/image" Target="../media/image24.emf"/><Relationship Id="rId5" Type="http://schemas.openxmlformats.org/officeDocument/2006/relationships/image" Target="../media/image18.emf"/><Relationship Id="rId10" Type="http://schemas.openxmlformats.org/officeDocument/2006/relationships/image" Target="../media/image23.emf"/><Relationship Id="rId4" Type="http://schemas.openxmlformats.org/officeDocument/2006/relationships/image" Target="../media/image17.emf"/><Relationship Id="rId9" Type="http://schemas.openxmlformats.org/officeDocument/2006/relationships/image" Target="../media/image22.e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26.emf"/><Relationship Id="rId7" Type="http://schemas.openxmlformats.org/officeDocument/2006/relationships/image" Target="../media/image80.png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5" Type="http://schemas.openxmlformats.org/officeDocument/2006/relationships/image" Target="../media/image45.png"/><Relationship Id="rId10" Type="http://schemas.openxmlformats.org/officeDocument/2006/relationships/image" Target="../media/image47.png"/><Relationship Id="rId4" Type="http://schemas.openxmlformats.org/officeDocument/2006/relationships/image" Target="../media/image27.emf"/><Relationship Id="rId9" Type="http://schemas.openxmlformats.org/officeDocument/2006/relationships/image" Target="../media/image4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emf"/><Relationship Id="rId3" Type="http://schemas.openxmlformats.org/officeDocument/2006/relationships/image" Target="../media/image31.emf"/><Relationship Id="rId7" Type="http://schemas.openxmlformats.org/officeDocument/2006/relationships/image" Target="../media/image35.emf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emf"/><Relationship Id="rId11" Type="http://schemas.openxmlformats.org/officeDocument/2006/relationships/image" Target="../media/image39.emf"/><Relationship Id="rId5" Type="http://schemas.openxmlformats.org/officeDocument/2006/relationships/image" Target="../media/image33.emf"/><Relationship Id="rId10" Type="http://schemas.openxmlformats.org/officeDocument/2006/relationships/image" Target="../media/image38.emf"/><Relationship Id="rId4" Type="http://schemas.openxmlformats.org/officeDocument/2006/relationships/image" Target="../media/image32.emf"/><Relationship Id="rId9" Type="http://schemas.openxmlformats.org/officeDocument/2006/relationships/image" Target="../media/image37.e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emf"/><Relationship Id="rId13" Type="http://schemas.openxmlformats.org/officeDocument/2006/relationships/image" Target="../media/image71.png"/><Relationship Id="rId3" Type="http://schemas.openxmlformats.org/officeDocument/2006/relationships/image" Target="../media/image41.emf"/><Relationship Id="rId7" Type="http://schemas.openxmlformats.org/officeDocument/2006/relationships/image" Target="../media/image45.emf"/><Relationship Id="rId12" Type="http://schemas.openxmlformats.org/officeDocument/2006/relationships/image" Target="../media/image440.png"/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emf"/><Relationship Id="rId11" Type="http://schemas.openxmlformats.org/officeDocument/2006/relationships/image" Target="../media/image49.emf"/><Relationship Id="rId5" Type="http://schemas.openxmlformats.org/officeDocument/2006/relationships/image" Target="../media/image43.emf"/><Relationship Id="rId10" Type="http://schemas.openxmlformats.org/officeDocument/2006/relationships/image" Target="../media/image48.emf"/><Relationship Id="rId4" Type="http://schemas.openxmlformats.org/officeDocument/2006/relationships/image" Target="../media/image42.emf"/><Relationship Id="rId9" Type="http://schemas.openxmlformats.org/officeDocument/2006/relationships/image" Target="../media/image47.e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0.png"/><Relationship Id="rId13" Type="http://schemas.openxmlformats.org/officeDocument/2006/relationships/image" Target="../media/image55.png"/><Relationship Id="rId18" Type="http://schemas.openxmlformats.org/officeDocument/2006/relationships/image" Target="../media/image78.png"/><Relationship Id="rId3" Type="http://schemas.openxmlformats.org/officeDocument/2006/relationships/image" Target="../media/image51.png"/><Relationship Id="rId12" Type="http://schemas.openxmlformats.org/officeDocument/2006/relationships/image" Target="../media/image52.emf"/><Relationship Id="rId17" Type="http://schemas.openxmlformats.org/officeDocument/2006/relationships/image" Target="../media/image77.png"/><Relationship Id="rId2" Type="http://schemas.openxmlformats.org/officeDocument/2006/relationships/image" Target="../media/image450.png"/><Relationship Id="rId16" Type="http://schemas.openxmlformats.org/officeDocument/2006/relationships/image" Target="../media/image55.emf"/><Relationship Id="rId1" Type="http://schemas.openxmlformats.org/officeDocument/2006/relationships/slideLayout" Target="../slideLayouts/slideLayout7.xml"/><Relationship Id="rId11" Type="http://schemas.openxmlformats.org/officeDocument/2006/relationships/image" Target="../media/image54.png"/><Relationship Id="rId15" Type="http://schemas.openxmlformats.org/officeDocument/2006/relationships/image" Target="../media/image54.emf"/><Relationship Id="rId10" Type="http://schemas.openxmlformats.org/officeDocument/2006/relationships/image" Target="../media/image51.emf"/><Relationship Id="rId19" Type="http://schemas.openxmlformats.org/officeDocument/2006/relationships/image" Target="../media/image79.png"/><Relationship Id="rId4" Type="http://schemas.openxmlformats.org/officeDocument/2006/relationships/image" Target="../media/image470.png"/><Relationship Id="rId9" Type="http://schemas.openxmlformats.org/officeDocument/2006/relationships/image" Target="../media/image50.emf"/><Relationship Id="rId14" Type="http://schemas.openxmlformats.org/officeDocument/2006/relationships/image" Target="../media/image53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矩形 124">
            <a:extLst>
              <a:ext uri="{FF2B5EF4-FFF2-40B4-BE49-F238E27FC236}">
                <a16:creationId xmlns:a16="http://schemas.microsoft.com/office/drawing/2014/main" id="{5980EF7B-1008-51BC-89AB-F7B4F6140556}"/>
              </a:ext>
            </a:extLst>
          </p:cNvPr>
          <p:cNvSpPr/>
          <p:nvPr/>
        </p:nvSpPr>
        <p:spPr>
          <a:xfrm>
            <a:off x="198080" y="174119"/>
            <a:ext cx="6084000" cy="393115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90" name="组合 189">
            <a:extLst>
              <a:ext uri="{FF2B5EF4-FFF2-40B4-BE49-F238E27FC236}">
                <a16:creationId xmlns:a16="http://schemas.microsoft.com/office/drawing/2014/main" id="{3F2A13AF-AE1D-614D-719D-ABAB942BA700}"/>
              </a:ext>
            </a:extLst>
          </p:cNvPr>
          <p:cNvGrpSpPr/>
          <p:nvPr/>
        </p:nvGrpSpPr>
        <p:grpSpPr>
          <a:xfrm>
            <a:off x="299439" y="960080"/>
            <a:ext cx="1935755" cy="2454353"/>
            <a:chOff x="336663" y="339638"/>
            <a:chExt cx="1935755" cy="2454353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DF10E80C-93F0-5BD4-1CE5-E776F8C3D4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23344" y="1430935"/>
              <a:ext cx="1080000" cy="491808"/>
            </a:xfrm>
            <a:prstGeom prst="rect">
              <a:avLst/>
            </a:prstGeom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5DA00E84-D5EB-D31E-4148-F7ADF96139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23344" y="916885"/>
              <a:ext cx="1080000" cy="514050"/>
            </a:xfrm>
            <a:prstGeom prst="rect">
              <a:avLst/>
            </a:prstGeom>
          </p:spPr>
        </p:pic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5B8D304A-DC90-7005-063D-E16DA7F1AEF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23344" y="392949"/>
              <a:ext cx="1080000" cy="523936"/>
            </a:xfrm>
            <a:prstGeom prst="rect">
              <a:avLst/>
            </a:prstGeom>
          </p:spPr>
        </p:pic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C9ED5BC6-2198-DED2-4F53-ED4023D3B92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23344" y="2126597"/>
              <a:ext cx="1080000" cy="447323"/>
            </a:xfrm>
            <a:prstGeom prst="rect">
              <a:avLst/>
            </a:prstGeom>
          </p:spPr>
        </p:pic>
        <p:sp>
          <p:nvSpPr>
            <p:cNvPr id="17" name="立方体 16">
              <a:extLst>
                <a:ext uri="{FF2B5EF4-FFF2-40B4-BE49-F238E27FC236}">
                  <a16:creationId xmlns:a16="http://schemas.microsoft.com/office/drawing/2014/main" id="{5784F96F-AEAF-2AC2-6223-7E29EDD6491E}"/>
                </a:ext>
              </a:extLst>
            </p:cNvPr>
            <p:cNvSpPr/>
            <p:nvPr/>
          </p:nvSpPr>
          <p:spPr>
            <a:xfrm>
              <a:off x="1458328" y="2187939"/>
              <a:ext cx="53975" cy="114300"/>
            </a:xfrm>
            <a:prstGeom prst="cube">
              <a:avLst/>
            </a:prstGeom>
            <a:solidFill>
              <a:schemeClr val="bg1">
                <a:lumMod val="65000"/>
              </a:schemeClr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立方体 18">
              <a:extLst>
                <a:ext uri="{FF2B5EF4-FFF2-40B4-BE49-F238E27FC236}">
                  <a16:creationId xmlns:a16="http://schemas.microsoft.com/office/drawing/2014/main" id="{1959B27A-06F3-5A4E-4C48-9744BB02D18B}"/>
                </a:ext>
              </a:extLst>
            </p:cNvPr>
            <p:cNvSpPr/>
            <p:nvPr/>
          </p:nvSpPr>
          <p:spPr>
            <a:xfrm>
              <a:off x="1636356" y="2302239"/>
              <a:ext cx="53975" cy="201628"/>
            </a:xfrm>
            <a:prstGeom prst="cube">
              <a:avLst/>
            </a:prstGeom>
            <a:solidFill>
              <a:schemeClr val="bg1">
                <a:lumMod val="65000"/>
              </a:schemeClr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1" name="立方体 20">
              <a:extLst>
                <a:ext uri="{FF2B5EF4-FFF2-40B4-BE49-F238E27FC236}">
                  <a16:creationId xmlns:a16="http://schemas.microsoft.com/office/drawing/2014/main" id="{4D833DF5-CA6E-0FEC-427B-BF9649163396}"/>
                </a:ext>
              </a:extLst>
            </p:cNvPr>
            <p:cNvSpPr/>
            <p:nvPr/>
          </p:nvSpPr>
          <p:spPr>
            <a:xfrm>
              <a:off x="1776861" y="2069988"/>
              <a:ext cx="53975" cy="201628"/>
            </a:xfrm>
            <a:prstGeom prst="cube">
              <a:avLst/>
            </a:prstGeom>
            <a:solidFill>
              <a:schemeClr val="bg1">
                <a:lumMod val="65000"/>
              </a:schemeClr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59B3C552-6F5D-1B14-CA24-6C44E855244A}"/>
                </a:ext>
              </a:extLst>
            </p:cNvPr>
            <p:cNvSpPr txBox="1"/>
            <p:nvPr/>
          </p:nvSpPr>
          <p:spPr>
            <a:xfrm>
              <a:off x="1268326" y="2194517"/>
              <a:ext cx="24397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ctr">
                <a:defRPr sz="80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defRPr>
              </a:lvl1pPr>
            </a:lstStyle>
            <a:p>
              <a:r>
                <a:rPr lang="en-US" altLang="zh-CN" dirty="0">
                  <a:effectLst/>
                </a:rPr>
                <a:t>A</a:t>
              </a:r>
              <a:endParaRPr lang="zh-CN" altLang="en-US" dirty="0">
                <a:effectLst/>
              </a:endParaRPr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6A877F04-0438-D79B-A3D0-BE5497F3547C}"/>
                </a:ext>
              </a:extLst>
            </p:cNvPr>
            <p:cNvSpPr txBox="1"/>
            <p:nvPr/>
          </p:nvSpPr>
          <p:spPr>
            <a:xfrm>
              <a:off x="1636356" y="2355403"/>
              <a:ext cx="24397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ctr">
                <a:defRPr sz="80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defRPr>
              </a:lvl1pPr>
            </a:lstStyle>
            <a:p>
              <a:r>
                <a:rPr lang="en-US" altLang="zh-CN" dirty="0">
                  <a:effectLst/>
                </a:rPr>
                <a:t>B</a:t>
              </a:r>
              <a:endParaRPr lang="zh-CN" altLang="en-US" dirty="0">
                <a:effectLst/>
              </a:endParaRPr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868C4B0C-430C-73C3-1E8F-A52E0EC55A56}"/>
                </a:ext>
              </a:extLst>
            </p:cNvPr>
            <p:cNvSpPr txBox="1"/>
            <p:nvPr/>
          </p:nvSpPr>
          <p:spPr>
            <a:xfrm>
              <a:off x="1783169" y="2168351"/>
              <a:ext cx="24397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ctr">
                <a:defRPr sz="80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defRPr>
              </a:lvl1pPr>
            </a:lstStyle>
            <a:p>
              <a:r>
                <a:rPr lang="en-US" altLang="zh-CN" dirty="0">
                  <a:effectLst/>
                </a:rPr>
                <a:t>C</a:t>
              </a:r>
              <a:endParaRPr lang="zh-CN" altLang="en-US" dirty="0">
                <a:effectLst/>
              </a:endParaRPr>
            </a:p>
          </p:txBody>
        </p:sp>
        <p:cxnSp>
          <p:nvCxnSpPr>
            <p:cNvPr id="27" name="直接连接符 26">
              <a:extLst>
                <a:ext uri="{FF2B5EF4-FFF2-40B4-BE49-F238E27FC236}">
                  <a16:creationId xmlns:a16="http://schemas.microsoft.com/office/drawing/2014/main" id="{D606C918-5028-9755-0ACF-35E5C29EAA5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59916" y="1590245"/>
              <a:ext cx="397" cy="707232"/>
            </a:xfrm>
            <a:prstGeom prst="line">
              <a:avLst/>
            </a:prstGeom>
            <a:ln>
              <a:solidFill>
                <a:srgbClr val="962C3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椭圆 27">
              <a:extLst>
                <a:ext uri="{FF2B5EF4-FFF2-40B4-BE49-F238E27FC236}">
                  <a16:creationId xmlns:a16="http://schemas.microsoft.com/office/drawing/2014/main" id="{E18DC9C3-8E73-7B1F-2839-878DA5C888B0}"/>
                </a:ext>
              </a:extLst>
            </p:cNvPr>
            <p:cNvSpPr/>
            <p:nvPr/>
          </p:nvSpPr>
          <p:spPr>
            <a:xfrm>
              <a:off x="1435468" y="1567385"/>
              <a:ext cx="45719" cy="45719"/>
            </a:xfrm>
            <a:prstGeom prst="ellipse">
              <a:avLst/>
            </a:prstGeom>
            <a:solidFill>
              <a:srgbClr val="962C34"/>
            </a:solidFill>
            <a:ln w="12700">
              <a:noFill/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9" name="直接连接符 28">
              <a:extLst>
                <a:ext uri="{FF2B5EF4-FFF2-40B4-BE49-F238E27FC236}">
                  <a16:creationId xmlns:a16="http://schemas.microsoft.com/office/drawing/2014/main" id="{4ECAA988-3446-AD76-B3F5-6EEF6ED0B2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73509" y="540114"/>
              <a:ext cx="0" cy="1734503"/>
            </a:xfrm>
            <a:prstGeom prst="line">
              <a:avLst/>
            </a:prstGeom>
            <a:ln>
              <a:solidFill>
                <a:srgbClr val="962C3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椭圆 29">
              <a:extLst>
                <a:ext uri="{FF2B5EF4-FFF2-40B4-BE49-F238E27FC236}">
                  <a16:creationId xmlns:a16="http://schemas.microsoft.com/office/drawing/2014/main" id="{8947F590-D3DA-AD1E-5C47-A526F952AE74}"/>
                </a:ext>
              </a:extLst>
            </p:cNvPr>
            <p:cNvSpPr/>
            <p:nvPr/>
          </p:nvSpPr>
          <p:spPr>
            <a:xfrm>
              <a:off x="1750649" y="514181"/>
              <a:ext cx="45719" cy="45719"/>
            </a:xfrm>
            <a:prstGeom prst="ellipse">
              <a:avLst/>
            </a:prstGeom>
            <a:solidFill>
              <a:srgbClr val="962C34"/>
            </a:solidFill>
            <a:ln w="12700">
              <a:noFill/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id="{8C08E1BB-46CE-0B74-FDED-6F5A7C5F293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626603" y="1392602"/>
              <a:ext cx="9753" cy="1117363"/>
            </a:xfrm>
            <a:prstGeom prst="line">
              <a:avLst/>
            </a:prstGeom>
            <a:ln>
              <a:solidFill>
                <a:srgbClr val="962C3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椭圆 32">
              <a:extLst>
                <a:ext uri="{FF2B5EF4-FFF2-40B4-BE49-F238E27FC236}">
                  <a16:creationId xmlns:a16="http://schemas.microsoft.com/office/drawing/2014/main" id="{3358E30C-D29A-BDE6-0C2F-2199160E116F}"/>
                </a:ext>
              </a:extLst>
            </p:cNvPr>
            <p:cNvSpPr/>
            <p:nvPr/>
          </p:nvSpPr>
          <p:spPr>
            <a:xfrm>
              <a:off x="1603743" y="1350576"/>
              <a:ext cx="45719" cy="45719"/>
            </a:xfrm>
            <a:prstGeom prst="ellipse">
              <a:avLst/>
            </a:prstGeom>
            <a:solidFill>
              <a:srgbClr val="962C34"/>
            </a:solidFill>
            <a:ln w="12700">
              <a:noFill/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矩形 44">
                  <a:extLst>
                    <a:ext uri="{FF2B5EF4-FFF2-40B4-BE49-F238E27FC236}">
                      <a16:creationId xmlns:a16="http://schemas.microsoft.com/office/drawing/2014/main" id="{061A8D34-A4C9-F8AB-02E4-139FFA3C90F0}"/>
                    </a:ext>
                  </a:extLst>
                </p:cNvPr>
                <p:cNvSpPr/>
                <p:nvPr/>
              </p:nvSpPr>
              <p:spPr>
                <a:xfrm>
                  <a:off x="444246" y="487964"/>
                  <a:ext cx="840332" cy="21544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CN" altLang="zh-CN" sz="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800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zh-CN" sz="8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  <m:d>
                          <m:dPr>
                            <m:ctrlPr>
                              <a:rPr lang="zh-CN" altLang="zh-CN" sz="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8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8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altLang="zh-CN" sz="800" b="0" i="0" smtClean="0">
                                    <a:latin typeface="Cambria Math" panose="02040503050406030204" pitchFamily="18" charset="0"/>
                                  </a:rPr>
                                  <m:t>C</m:t>
                                </m:r>
                              </m:sub>
                            </m:sSub>
                            <m:r>
                              <a:rPr lang="en-US" altLang="zh-CN" sz="800" i="1">
                                <a:latin typeface="Cambria Math" panose="02040503050406030204" pitchFamily="18" charset="0"/>
                              </a:rPr>
                              <m:t>=0.</m:t>
                            </m:r>
                            <m:r>
                              <a:rPr lang="en-US" altLang="zh-CN" sz="800" b="0" i="1" smtClean="0">
                                <a:latin typeface="Cambria Math" panose="02040503050406030204" pitchFamily="18" charset="0"/>
                              </a:rPr>
                              <m:t>2 </m:t>
                            </m:r>
                            <m:r>
                              <m:rPr>
                                <m:sty m:val="p"/>
                              </m:rPr>
                              <a:rPr lang="en-US" altLang="zh-CN" sz="800" i="1">
                                <a:latin typeface="Cambria Math" panose="02040503050406030204" pitchFamily="18" charset="0"/>
                              </a:rPr>
                              <m:t>s</m:t>
                            </m:r>
                          </m:e>
                        </m:d>
                      </m:oMath>
                    </m:oMathPara>
                  </a14:m>
                  <a:endParaRPr lang="zh-CN" altLang="en-US" sz="800" i="1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45" name="矩形 44">
                  <a:extLst>
                    <a:ext uri="{FF2B5EF4-FFF2-40B4-BE49-F238E27FC236}">
                      <a16:creationId xmlns:a16="http://schemas.microsoft.com/office/drawing/2014/main" id="{061A8D34-A4C9-F8AB-02E4-139FFA3C90F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4246" y="487964"/>
                  <a:ext cx="840332" cy="215444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4" name="箭头: 上下 73">
              <a:extLst>
                <a:ext uri="{FF2B5EF4-FFF2-40B4-BE49-F238E27FC236}">
                  <a16:creationId xmlns:a16="http://schemas.microsoft.com/office/drawing/2014/main" id="{459FDB18-796C-8C0B-8132-6CCA9A5546E7}"/>
                </a:ext>
              </a:extLst>
            </p:cNvPr>
            <p:cNvSpPr/>
            <p:nvPr/>
          </p:nvSpPr>
          <p:spPr>
            <a:xfrm>
              <a:off x="887900" y="703527"/>
              <a:ext cx="75618" cy="287841"/>
            </a:xfrm>
            <a:prstGeom prst="upDownArrow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75" name="文本框 74">
              <a:extLst>
                <a:ext uri="{FF2B5EF4-FFF2-40B4-BE49-F238E27FC236}">
                  <a16:creationId xmlns:a16="http://schemas.microsoft.com/office/drawing/2014/main" id="{3DB3BE35-1EB0-0032-628F-7B9333723408}"/>
                </a:ext>
              </a:extLst>
            </p:cNvPr>
            <p:cNvSpPr txBox="1"/>
            <p:nvPr/>
          </p:nvSpPr>
          <p:spPr>
            <a:xfrm>
              <a:off x="336663" y="704113"/>
              <a:ext cx="65934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80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defRPr>
              </a:lvl1pPr>
            </a:lstStyle>
            <a:p>
              <a:r>
                <a:rPr lang="zh-CN" altLang="en-US" b="1" dirty="0">
                  <a:solidFill>
                    <a:schemeClr val="accent2"/>
                  </a:solidFill>
                  <a:effectLst/>
                </a:rPr>
                <a:t>地震动强度相关性</a:t>
              </a:r>
            </a:p>
          </p:txBody>
        </p:sp>
        <p:sp>
          <p:nvSpPr>
            <p:cNvPr id="76" name="箭头: 上下 75">
              <a:extLst>
                <a:ext uri="{FF2B5EF4-FFF2-40B4-BE49-F238E27FC236}">
                  <a16:creationId xmlns:a16="http://schemas.microsoft.com/office/drawing/2014/main" id="{DC273F93-ED9C-54FD-AB49-68F608334E99}"/>
                </a:ext>
              </a:extLst>
            </p:cNvPr>
            <p:cNvSpPr/>
            <p:nvPr/>
          </p:nvSpPr>
          <p:spPr>
            <a:xfrm>
              <a:off x="893425" y="1252374"/>
              <a:ext cx="75618" cy="287841"/>
            </a:xfrm>
            <a:prstGeom prst="upDownArrow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矩形 78">
                  <a:extLst>
                    <a:ext uri="{FF2B5EF4-FFF2-40B4-BE49-F238E27FC236}">
                      <a16:creationId xmlns:a16="http://schemas.microsoft.com/office/drawing/2014/main" id="{16A96E8E-6DAA-BCBA-240C-B6B414420F8D}"/>
                    </a:ext>
                  </a:extLst>
                </p:cNvPr>
                <p:cNvSpPr/>
                <p:nvPr/>
              </p:nvSpPr>
              <p:spPr>
                <a:xfrm>
                  <a:off x="508573" y="982981"/>
                  <a:ext cx="766534" cy="21544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CN" altLang="zh-CN" sz="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800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zh-CN" sz="8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  <m:d>
                          <m:dPr>
                            <m:ctrlPr>
                              <a:rPr lang="zh-CN" altLang="zh-CN" sz="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8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altLang="zh-CN" sz="800" b="0" i="0" smtClean="0">
                                    <a:latin typeface="Cambria Math" panose="02040503050406030204" pitchFamily="18" charset="0"/>
                                  </a:rPr>
                                  <m:t>B</m:t>
                                </m:r>
                              </m:sub>
                            </m:sSub>
                            <m:r>
                              <a:rPr lang="en-US" altLang="zh-CN" sz="800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CN" sz="800" b="0" i="1" smtClean="0">
                                <a:latin typeface="Cambria Math" panose="02040503050406030204" pitchFamily="18" charset="0"/>
                              </a:rPr>
                              <m:t>1 </m:t>
                            </m:r>
                            <m:r>
                              <m:rPr>
                                <m:sty m:val="p"/>
                              </m:rPr>
                              <a:rPr lang="en-US" altLang="zh-CN" sz="800" i="1">
                                <a:latin typeface="Cambria Math" panose="02040503050406030204" pitchFamily="18" charset="0"/>
                              </a:rPr>
                              <m:t>s</m:t>
                            </m:r>
                          </m:e>
                        </m:d>
                      </m:oMath>
                    </m:oMathPara>
                  </a14:m>
                  <a:endParaRPr lang="zh-CN" altLang="en-US" sz="800" i="1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79" name="矩形 78">
                  <a:extLst>
                    <a:ext uri="{FF2B5EF4-FFF2-40B4-BE49-F238E27FC236}">
                      <a16:creationId xmlns:a16="http://schemas.microsoft.com/office/drawing/2014/main" id="{16A96E8E-6DAA-BCBA-240C-B6B414420F8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8573" y="982981"/>
                  <a:ext cx="766534" cy="215444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矩形 79">
                  <a:extLst>
                    <a:ext uri="{FF2B5EF4-FFF2-40B4-BE49-F238E27FC236}">
                      <a16:creationId xmlns:a16="http://schemas.microsoft.com/office/drawing/2014/main" id="{0D904814-7EE9-4AEB-E7C3-3168586D3BDA}"/>
                    </a:ext>
                  </a:extLst>
                </p:cNvPr>
                <p:cNvSpPr/>
                <p:nvPr/>
              </p:nvSpPr>
              <p:spPr>
                <a:xfrm>
                  <a:off x="470655" y="1492104"/>
                  <a:ext cx="813923" cy="21544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CN" altLang="zh-CN" sz="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800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zh-CN" sz="8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  <m:d>
                          <m:dPr>
                            <m:ctrlPr>
                              <a:rPr lang="zh-CN" altLang="zh-CN" sz="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8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altLang="zh-CN" sz="800" b="0" i="0" smtClean="0">
                                    <a:latin typeface="Cambria Math" panose="02040503050406030204" pitchFamily="18" charset="0"/>
                                  </a:rPr>
                                  <m:t>A</m:t>
                                </m:r>
                              </m:sub>
                            </m:sSub>
                            <m:r>
                              <a:rPr lang="en-US" altLang="zh-CN" sz="800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CN" sz="800" b="0" i="1" smtClean="0">
                                <a:latin typeface="Cambria Math" panose="02040503050406030204" pitchFamily="18" charset="0"/>
                              </a:rPr>
                              <m:t>0.1 </m:t>
                            </m:r>
                            <m:r>
                              <m:rPr>
                                <m:sty m:val="p"/>
                              </m:rPr>
                              <a:rPr lang="en-US" altLang="zh-CN" sz="800" i="1">
                                <a:latin typeface="Cambria Math" panose="02040503050406030204" pitchFamily="18" charset="0"/>
                              </a:rPr>
                              <m:t>s</m:t>
                            </m:r>
                          </m:e>
                        </m:d>
                      </m:oMath>
                    </m:oMathPara>
                  </a14:m>
                  <a:endParaRPr lang="zh-CN" altLang="en-US" sz="800" i="1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80" name="矩形 79">
                  <a:extLst>
                    <a:ext uri="{FF2B5EF4-FFF2-40B4-BE49-F238E27FC236}">
                      <a16:creationId xmlns:a16="http://schemas.microsoft.com/office/drawing/2014/main" id="{0D904814-7EE9-4AEB-E7C3-3168586D3BD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0655" y="1492104"/>
                  <a:ext cx="813923" cy="215444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1" name="文本框 80">
              <a:extLst>
                <a:ext uri="{FF2B5EF4-FFF2-40B4-BE49-F238E27FC236}">
                  <a16:creationId xmlns:a16="http://schemas.microsoft.com/office/drawing/2014/main" id="{D148EB28-C267-AAA5-FA7C-9D4CC550B8CA}"/>
                </a:ext>
              </a:extLst>
            </p:cNvPr>
            <p:cNvSpPr txBox="1"/>
            <p:nvPr/>
          </p:nvSpPr>
          <p:spPr>
            <a:xfrm>
              <a:off x="447795" y="1270527"/>
              <a:ext cx="52343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80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defRPr>
              </a:lvl1pPr>
            </a:lstStyle>
            <a:p>
              <a:r>
                <a:rPr lang="zh-CN" altLang="en-US" b="1" dirty="0">
                  <a:solidFill>
                    <a:schemeClr val="accent2"/>
                  </a:solidFill>
                  <a:effectLst/>
                </a:rPr>
                <a:t>相关性</a:t>
              </a:r>
            </a:p>
          </p:txBody>
        </p:sp>
        <p:sp>
          <p:nvSpPr>
            <p:cNvPr id="148" name="文本框 147">
              <a:extLst>
                <a:ext uri="{FF2B5EF4-FFF2-40B4-BE49-F238E27FC236}">
                  <a16:creationId xmlns:a16="http://schemas.microsoft.com/office/drawing/2014/main" id="{1226FA43-0CE4-04D6-692B-E0625BD3F7E4}"/>
                </a:ext>
              </a:extLst>
            </p:cNvPr>
            <p:cNvSpPr txBox="1"/>
            <p:nvPr/>
          </p:nvSpPr>
          <p:spPr>
            <a:xfrm>
              <a:off x="382321" y="1998906"/>
              <a:ext cx="38985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ctr">
                <a:defRPr sz="80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defRPr>
              </a:lvl1pPr>
            </a:lstStyle>
            <a:p>
              <a:r>
                <a:rPr lang="zh-CN" altLang="en-US" dirty="0">
                  <a:effectLst/>
                </a:rPr>
                <a:t>震源</a:t>
              </a:r>
            </a:p>
          </p:txBody>
        </p:sp>
        <p:sp>
          <p:nvSpPr>
            <p:cNvPr id="149" name="爆炸形: 8 pt  148">
              <a:extLst>
                <a:ext uri="{FF2B5EF4-FFF2-40B4-BE49-F238E27FC236}">
                  <a16:creationId xmlns:a16="http://schemas.microsoft.com/office/drawing/2014/main" id="{FFDF3ECF-2183-A48F-9365-08D916CBD861}"/>
                </a:ext>
              </a:extLst>
            </p:cNvPr>
            <p:cNvSpPr/>
            <p:nvPr/>
          </p:nvSpPr>
          <p:spPr>
            <a:xfrm>
              <a:off x="450732" y="2236624"/>
              <a:ext cx="114300" cy="117665"/>
            </a:xfrm>
            <a:prstGeom prst="irregularSeal1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50" name="组合 149">
              <a:extLst>
                <a:ext uri="{FF2B5EF4-FFF2-40B4-BE49-F238E27FC236}">
                  <a16:creationId xmlns:a16="http://schemas.microsoft.com/office/drawing/2014/main" id="{4FC24942-2362-2B3E-0C3D-F1ACEBEB7032}"/>
                </a:ext>
              </a:extLst>
            </p:cNvPr>
            <p:cNvGrpSpPr/>
            <p:nvPr/>
          </p:nvGrpSpPr>
          <p:grpSpPr>
            <a:xfrm rot="5400000">
              <a:off x="803201" y="2027303"/>
              <a:ext cx="191059" cy="509499"/>
              <a:chOff x="5514975" y="3892550"/>
              <a:chExt cx="860425" cy="1219200"/>
            </a:xfrm>
          </p:grpSpPr>
          <p:cxnSp>
            <p:nvCxnSpPr>
              <p:cNvPr id="151" name="直接连接符 150">
                <a:extLst>
                  <a:ext uri="{FF2B5EF4-FFF2-40B4-BE49-F238E27FC236}">
                    <a16:creationId xmlns:a16="http://schemas.microsoft.com/office/drawing/2014/main" id="{695D77CF-B004-BAE6-4AD2-30AEB36FE4C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994400" y="4775200"/>
                <a:ext cx="0" cy="336550"/>
              </a:xfrm>
              <a:prstGeom prst="line">
                <a:avLst/>
              </a:prstGeom>
              <a:ln w="9525">
                <a:solidFill>
                  <a:srgbClr val="952C3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直接连接符 151">
                <a:extLst>
                  <a:ext uri="{FF2B5EF4-FFF2-40B4-BE49-F238E27FC236}">
                    <a16:creationId xmlns:a16="http://schemas.microsoft.com/office/drawing/2014/main" id="{CC04AAC6-BCBA-5807-B202-64ED4AE01B7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994400" y="3892550"/>
                <a:ext cx="0" cy="354211"/>
              </a:xfrm>
              <a:prstGeom prst="line">
                <a:avLst/>
              </a:prstGeom>
              <a:ln w="9525">
                <a:solidFill>
                  <a:srgbClr val="952C3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直接连接符 152">
                <a:extLst>
                  <a:ext uri="{FF2B5EF4-FFF2-40B4-BE49-F238E27FC236}">
                    <a16:creationId xmlns:a16="http://schemas.microsoft.com/office/drawing/2014/main" id="{D0247014-8BB7-773E-3BC2-5E60B443095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715000" y="4718050"/>
                <a:ext cx="279400" cy="57150"/>
              </a:xfrm>
              <a:prstGeom prst="line">
                <a:avLst/>
              </a:prstGeom>
              <a:ln w="9525">
                <a:solidFill>
                  <a:srgbClr val="952C3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直接连接符 153">
                <a:extLst>
                  <a:ext uri="{FF2B5EF4-FFF2-40B4-BE49-F238E27FC236}">
                    <a16:creationId xmlns:a16="http://schemas.microsoft.com/office/drawing/2014/main" id="{F6A01357-0E36-7512-3301-00BE3A384D6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715001" y="4683125"/>
                <a:ext cx="511174" cy="34925"/>
              </a:xfrm>
              <a:prstGeom prst="line">
                <a:avLst/>
              </a:prstGeom>
              <a:ln w="9525">
                <a:solidFill>
                  <a:srgbClr val="952C3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直接连接符 154">
                <a:extLst>
                  <a:ext uri="{FF2B5EF4-FFF2-40B4-BE49-F238E27FC236}">
                    <a16:creationId xmlns:a16="http://schemas.microsoft.com/office/drawing/2014/main" id="{444CF063-CBCA-752B-6539-9D0603BF139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14975" y="4565650"/>
                <a:ext cx="711200" cy="117475"/>
              </a:xfrm>
              <a:prstGeom prst="line">
                <a:avLst/>
              </a:prstGeom>
              <a:ln w="9525">
                <a:solidFill>
                  <a:srgbClr val="952C3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直接连接符 155">
                <a:extLst>
                  <a:ext uri="{FF2B5EF4-FFF2-40B4-BE49-F238E27FC236}">
                    <a16:creationId xmlns:a16="http://schemas.microsoft.com/office/drawing/2014/main" id="{E95DC4EC-B41F-27B6-DADF-7016AA72D9C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514975" y="4492625"/>
                <a:ext cx="860425" cy="73025"/>
              </a:xfrm>
              <a:prstGeom prst="line">
                <a:avLst/>
              </a:prstGeom>
              <a:ln w="9525">
                <a:solidFill>
                  <a:srgbClr val="952C3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直接连接符 156">
                <a:extLst>
                  <a:ext uri="{FF2B5EF4-FFF2-40B4-BE49-F238E27FC236}">
                    <a16:creationId xmlns:a16="http://schemas.microsoft.com/office/drawing/2014/main" id="{52C7426C-41F1-2A20-70C5-02E3A7BAFF6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715000" y="4346575"/>
                <a:ext cx="657226" cy="146050"/>
              </a:xfrm>
              <a:prstGeom prst="line">
                <a:avLst/>
              </a:prstGeom>
              <a:ln w="9525">
                <a:solidFill>
                  <a:srgbClr val="952C3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直接连接符 157">
                <a:extLst>
                  <a:ext uri="{FF2B5EF4-FFF2-40B4-BE49-F238E27FC236}">
                    <a16:creationId xmlns:a16="http://schemas.microsoft.com/office/drawing/2014/main" id="{15D76BC0-947B-7065-55B5-3CC947E4D44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711826" y="4246761"/>
                <a:ext cx="282574" cy="99814"/>
              </a:xfrm>
              <a:prstGeom prst="line">
                <a:avLst/>
              </a:prstGeom>
              <a:ln w="9525">
                <a:solidFill>
                  <a:srgbClr val="952C3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86" name="矩形 185">
              <a:extLst>
                <a:ext uri="{FF2B5EF4-FFF2-40B4-BE49-F238E27FC236}">
                  <a16:creationId xmlns:a16="http://schemas.microsoft.com/office/drawing/2014/main" id="{A2CB10DC-38C7-2FF1-02E9-41788EDC9A11}"/>
                </a:ext>
              </a:extLst>
            </p:cNvPr>
            <p:cNvSpPr/>
            <p:nvPr/>
          </p:nvSpPr>
          <p:spPr>
            <a:xfrm>
              <a:off x="381000" y="339638"/>
              <a:ext cx="1891418" cy="2448220"/>
            </a:xfrm>
            <a:prstGeom prst="rect">
              <a:avLst/>
            </a:prstGeom>
            <a:noFill/>
            <a:ln>
              <a:solidFill>
                <a:srgbClr val="952C34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6941F53A-AC8F-343A-B960-CCAE3545E58D}"/>
                </a:ext>
              </a:extLst>
            </p:cNvPr>
            <p:cNvSpPr txBox="1"/>
            <p:nvPr/>
          </p:nvSpPr>
          <p:spPr>
            <a:xfrm>
              <a:off x="524246" y="2547770"/>
              <a:ext cx="160492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ctr">
                <a:defRPr sz="1000">
                  <a:effectLst/>
                </a:defRPr>
              </a:lvl1pPr>
            </a:lstStyle>
            <a:p>
              <a:r>
                <a:rPr lang="zh-CN" altLang="en-US" b="1" dirty="0">
                  <a:solidFill>
                    <a:srgbClr val="952C34"/>
                  </a:solidFill>
                </a:rPr>
                <a:t>地震动强度随机场模拟</a:t>
              </a:r>
              <a:r>
                <a:rPr lang="en-US" altLang="zh-CN" baseline="40000" dirty="0"/>
                <a:t>[21]</a:t>
              </a:r>
              <a:endParaRPr lang="zh-CN" altLang="en-US" baseline="40000" dirty="0"/>
            </a:p>
          </p:txBody>
        </p:sp>
      </p:grpSp>
      <p:grpSp>
        <p:nvGrpSpPr>
          <p:cNvPr id="191" name="组合 190">
            <a:extLst>
              <a:ext uri="{FF2B5EF4-FFF2-40B4-BE49-F238E27FC236}">
                <a16:creationId xmlns:a16="http://schemas.microsoft.com/office/drawing/2014/main" id="{D71D4D14-A302-52BA-F2B8-EAEFC1DE76CC}"/>
              </a:ext>
            </a:extLst>
          </p:cNvPr>
          <p:cNvGrpSpPr/>
          <p:nvPr/>
        </p:nvGrpSpPr>
        <p:grpSpPr>
          <a:xfrm>
            <a:off x="2599879" y="303397"/>
            <a:ext cx="2102438" cy="2409868"/>
            <a:chOff x="2600793" y="316105"/>
            <a:chExt cx="2102438" cy="2409868"/>
          </a:xfrm>
        </p:grpSpPr>
        <p:pic>
          <p:nvPicPr>
            <p:cNvPr id="163" name="图片 162">
              <a:extLst>
                <a:ext uri="{FF2B5EF4-FFF2-40B4-BE49-F238E27FC236}">
                  <a16:creationId xmlns:a16="http://schemas.microsoft.com/office/drawing/2014/main" id="{47BBAAC8-8827-C720-BBE2-E221CAF15BC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044310" y="610185"/>
              <a:ext cx="1453086" cy="339709"/>
            </a:xfrm>
            <a:prstGeom prst="rect">
              <a:avLst/>
            </a:prstGeom>
          </p:spPr>
        </p:pic>
        <p:pic>
          <p:nvPicPr>
            <p:cNvPr id="164" name="图片 163">
              <a:extLst>
                <a:ext uri="{FF2B5EF4-FFF2-40B4-BE49-F238E27FC236}">
                  <a16:creationId xmlns:a16="http://schemas.microsoft.com/office/drawing/2014/main" id="{3B4B70D7-C9A4-4C97-7C98-F57DDB11107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742691" y="1062600"/>
              <a:ext cx="1861200" cy="1434461"/>
            </a:xfrm>
            <a:prstGeom prst="rect">
              <a:avLst/>
            </a:prstGeom>
          </p:spPr>
        </p:pic>
        <p:cxnSp>
          <p:nvCxnSpPr>
            <p:cNvPr id="165" name="直接连接符 164">
              <a:extLst>
                <a:ext uri="{FF2B5EF4-FFF2-40B4-BE49-F238E27FC236}">
                  <a16:creationId xmlns:a16="http://schemas.microsoft.com/office/drawing/2014/main" id="{65483A2B-04AC-D04B-E614-D09AA0F3D692}"/>
                </a:ext>
              </a:extLst>
            </p:cNvPr>
            <p:cNvCxnSpPr/>
            <p:nvPr/>
          </p:nvCxnSpPr>
          <p:spPr>
            <a:xfrm>
              <a:off x="3072475" y="1383245"/>
              <a:ext cx="1434211" cy="0"/>
            </a:xfrm>
            <a:prstGeom prst="line">
              <a:avLst/>
            </a:prstGeom>
            <a:ln w="9525">
              <a:solidFill>
                <a:srgbClr val="952C34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6" name="文本框 165">
                  <a:extLst>
                    <a:ext uri="{FF2B5EF4-FFF2-40B4-BE49-F238E27FC236}">
                      <a16:creationId xmlns:a16="http://schemas.microsoft.com/office/drawing/2014/main" id="{14EDD3EE-3633-4770-2D0F-B9F5EBFC1D7F}"/>
                    </a:ext>
                  </a:extLst>
                </p:cNvPr>
                <p:cNvSpPr txBox="1"/>
                <p:nvPr/>
              </p:nvSpPr>
              <p:spPr>
                <a:xfrm>
                  <a:off x="2633561" y="320489"/>
                  <a:ext cx="2032736" cy="22275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en-US"/>
                  </a:defPPr>
                  <a:lvl1pPr algn="ctr">
                    <a:defRPr sz="80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defRPr>
                  </a:lvl1pPr>
                </a:lstStyle>
                <a:p>
                  <a:r>
                    <a:rPr lang="zh-CN" altLang="en-US" dirty="0">
                      <a:effectLst/>
                    </a:rPr>
                    <a:t>任意地震动强度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effectLst/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b="0" i="0" smtClean="0">
                              <a:effectLst/>
                              <a:latin typeface="Cambria Math" panose="02040503050406030204" pitchFamily="18" charset="0"/>
                            </a:rPr>
                            <m:t>M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altLang="zh-CN" b="0" i="0" smtClean="0">
                              <a:effectLst/>
                              <a:latin typeface="Cambria Math" panose="02040503050406030204" pitchFamily="18" charset="0"/>
                            </a:rPr>
                            <m:t>A</m:t>
                          </m:r>
                        </m:sup>
                      </m:sSubSup>
                    </m:oMath>
                  </a14:m>
                  <a:r>
                    <a:rPr lang="zh-CN" altLang="en-US" dirty="0">
                      <a:effectLst/>
                    </a:rPr>
                    <a:t>下的抗震性能概率分布</a:t>
                  </a:r>
                </a:p>
              </p:txBody>
            </p:sp>
          </mc:Choice>
          <mc:Fallback xmlns="">
            <p:sp>
              <p:nvSpPr>
                <p:cNvPr id="166" name="文本框 165">
                  <a:extLst>
                    <a:ext uri="{FF2B5EF4-FFF2-40B4-BE49-F238E27FC236}">
                      <a16:creationId xmlns:a16="http://schemas.microsoft.com/office/drawing/2014/main" id="{14EDD3EE-3633-4770-2D0F-B9F5EBFC1D7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33561" y="320489"/>
                  <a:ext cx="2032736" cy="222753"/>
                </a:xfrm>
                <a:prstGeom prst="rect">
                  <a:avLst/>
                </a:prstGeom>
                <a:blipFill>
                  <a:blip r:embed="rId11"/>
                  <a:stretch>
                    <a:fillRect b="-540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7" name="直接连接符 166">
              <a:extLst>
                <a:ext uri="{FF2B5EF4-FFF2-40B4-BE49-F238E27FC236}">
                  <a16:creationId xmlns:a16="http://schemas.microsoft.com/office/drawing/2014/main" id="{CD772BD5-6E4C-5E89-8AA9-CB974F6148D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40404" y="747127"/>
              <a:ext cx="0" cy="1469302"/>
            </a:xfrm>
            <a:prstGeom prst="line">
              <a:avLst/>
            </a:prstGeom>
            <a:ln w="9525">
              <a:solidFill>
                <a:srgbClr val="952C34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8" name="矩形 167">
                  <a:extLst>
                    <a:ext uri="{FF2B5EF4-FFF2-40B4-BE49-F238E27FC236}">
                      <a16:creationId xmlns:a16="http://schemas.microsoft.com/office/drawing/2014/main" id="{A175B4DB-D7AA-507D-178A-950226E632F8}"/>
                    </a:ext>
                  </a:extLst>
                </p:cNvPr>
                <p:cNvSpPr/>
                <p:nvPr/>
              </p:nvSpPr>
              <p:spPr>
                <a:xfrm>
                  <a:off x="3267554" y="2016243"/>
                  <a:ext cx="270152" cy="21570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zh-CN" altLang="en-US" sz="800" i="1" smtClean="0">
                                <a:solidFill>
                                  <a:srgbClr val="962C3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800" b="0" i="1" smtClean="0">
                                <a:solidFill>
                                  <a:srgbClr val="962C34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p>
                            <m:r>
                              <a:rPr lang="en-US" altLang="zh-CN" sz="800" i="1">
                                <a:solidFill>
                                  <a:srgbClr val="962C34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p>
                        </m:sSup>
                      </m:oMath>
                    </m:oMathPara>
                  </a14:m>
                  <a:endParaRPr lang="zh-CN" altLang="en-US" sz="800" dirty="0">
                    <a:solidFill>
                      <a:srgbClr val="962C34"/>
                    </a:solidFill>
                  </a:endParaRPr>
                </a:p>
              </p:txBody>
            </p:sp>
          </mc:Choice>
          <mc:Fallback xmlns="">
            <p:sp>
              <p:nvSpPr>
                <p:cNvPr id="168" name="矩形 167">
                  <a:extLst>
                    <a:ext uri="{FF2B5EF4-FFF2-40B4-BE49-F238E27FC236}">
                      <a16:creationId xmlns:a16="http://schemas.microsoft.com/office/drawing/2014/main" id="{A175B4DB-D7AA-507D-178A-950226E632F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67554" y="2016243"/>
                  <a:ext cx="270152" cy="215700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9" name="椭圆 168">
              <a:extLst>
                <a:ext uri="{FF2B5EF4-FFF2-40B4-BE49-F238E27FC236}">
                  <a16:creationId xmlns:a16="http://schemas.microsoft.com/office/drawing/2014/main" id="{6940D15E-7F0F-77C8-900D-E51B3A3920B4}"/>
                </a:ext>
              </a:extLst>
            </p:cNvPr>
            <p:cNvSpPr/>
            <p:nvPr/>
          </p:nvSpPr>
          <p:spPr>
            <a:xfrm>
              <a:off x="3517543" y="2183952"/>
              <a:ext cx="45719" cy="45719"/>
            </a:xfrm>
            <a:prstGeom prst="ellipse">
              <a:avLst/>
            </a:prstGeom>
            <a:solidFill>
              <a:srgbClr val="962C34"/>
            </a:solidFill>
            <a:ln w="12700">
              <a:noFill/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0" name="椭圆 169">
              <a:extLst>
                <a:ext uri="{FF2B5EF4-FFF2-40B4-BE49-F238E27FC236}">
                  <a16:creationId xmlns:a16="http://schemas.microsoft.com/office/drawing/2014/main" id="{9A323F95-9093-DDBE-1BAC-406ED8D91D71}"/>
                </a:ext>
              </a:extLst>
            </p:cNvPr>
            <p:cNvSpPr/>
            <p:nvPr/>
          </p:nvSpPr>
          <p:spPr>
            <a:xfrm>
              <a:off x="3015325" y="1364635"/>
              <a:ext cx="45719" cy="45719"/>
            </a:xfrm>
            <a:prstGeom prst="ellipse">
              <a:avLst/>
            </a:prstGeom>
            <a:solidFill>
              <a:srgbClr val="962C34"/>
            </a:solidFill>
            <a:ln w="12700">
              <a:noFill/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1" name="矩形 170">
                  <a:extLst>
                    <a:ext uri="{FF2B5EF4-FFF2-40B4-BE49-F238E27FC236}">
                      <a16:creationId xmlns:a16="http://schemas.microsoft.com/office/drawing/2014/main" id="{7055456E-306A-EC3E-EC6F-9DDA7C385F28}"/>
                    </a:ext>
                  </a:extLst>
                </p:cNvPr>
                <p:cNvSpPr/>
                <p:nvPr/>
              </p:nvSpPr>
              <p:spPr>
                <a:xfrm>
                  <a:off x="2717135" y="1194654"/>
                  <a:ext cx="270152" cy="222753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80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M</m:t>
                            </m:r>
                          </m:sub>
                          <m:sup>
                            <m:r>
                              <m:rPr>
                                <m:sty m:val="p"/>
                              </m:rPr>
                              <a:rPr lang="en-US" altLang="zh-CN" sz="80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sup>
                        </m:sSubSup>
                      </m:oMath>
                    </m:oMathPara>
                  </a14:m>
                  <a:endParaRPr lang="zh-CN" altLang="en-US" sz="800" dirty="0">
                    <a:solidFill>
                      <a:srgbClr val="962C34"/>
                    </a:solidFill>
                  </a:endParaRPr>
                </a:p>
              </p:txBody>
            </p:sp>
          </mc:Choice>
          <mc:Fallback xmlns="">
            <p:sp>
              <p:nvSpPr>
                <p:cNvPr id="171" name="矩形 170">
                  <a:extLst>
                    <a:ext uri="{FF2B5EF4-FFF2-40B4-BE49-F238E27FC236}">
                      <a16:creationId xmlns:a16="http://schemas.microsoft.com/office/drawing/2014/main" id="{7055456E-306A-EC3E-EC6F-9DDA7C385F2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17135" y="1194654"/>
                  <a:ext cx="270152" cy="222753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72" name="直接连接符 171">
              <a:extLst>
                <a:ext uri="{FF2B5EF4-FFF2-40B4-BE49-F238E27FC236}">
                  <a16:creationId xmlns:a16="http://schemas.microsoft.com/office/drawing/2014/main" id="{60F0FD06-0A25-3683-A4FD-8BA0AF35A98E}"/>
                </a:ext>
              </a:extLst>
            </p:cNvPr>
            <p:cNvCxnSpPr>
              <a:cxnSpLocks/>
            </p:cNvCxnSpPr>
            <p:nvPr/>
          </p:nvCxnSpPr>
          <p:spPr>
            <a:xfrm>
              <a:off x="3042375" y="951806"/>
              <a:ext cx="1451674" cy="0"/>
            </a:xfrm>
            <a:prstGeom prst="line">
              <a:avLst/>
            </a:prstGeom>
            <a:ln w="6350">
              <a:solidFill>
                <a:schemeClr val="tx1"/>
              </a:solidFill>
              <a:prstDash val="solid"/>
              <a:headEnd type="none"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3" name="矩形 172">
                  <a:extLst>
                    <a:ext uri="{FF2B5EF4-FFF2-40B4-BE49-F238E27FC236}">
                      <a16:creationId xmlns:a16="http://schemas.microsoft.com/office/drawing/2014/main" id="{E9E61EF4-23E7-3771-3853-F831871478F1}"/>
                    </a:ext>
                  </a:extLst>
                </p:cNvPr>
                <p:cNvSpPr/>
                <p:nvPr/>
              </p:nvSpPr>
              <p:spPr>
                <a:xfrm>
                  <a:off x="2605769" y="594127"/>
                  <a:ext cx="428139" cy="24526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8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sz="80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8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altLang="zh-CN" sz="800" b="0" i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A</m:t>
                                </m:r>
                              </m:sub>
                            </m:sSub>
                            <m:r>
                              <a:rPr lang="en-US" altLang="zh-CN" sz="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,   </m:t>
                            </m:r>
                            <m:sSubSup>
                              <m:sSubSupPr>
                                <m:ctrlPr>
                                  <a:rPr lang="en-US" altLang="zh-CN" sz="8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8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altLang="zh-CN" sz="80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M</m:t>
                                </m:r>
                              </m:sub>
                              <m:sup>
                                <m:r>
                                  <m:rPr>
                                    <m:sty m:val="p"/>
                                  </m:rPr>
                                  <a:rPr lang="en-US" altLang="zh-CN" sz="80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A</m:t>
                                </m:r>
                              </m:sup>
                            </m:sSubSup>
                          </m:sub>
                        </m:sSub>
                      </m:oMath>
                    </m:oMathPara>
                  </a14:m>
                  <a:endParaRPr lang="zh-CN" altLang="en-US" sz="800" i="1" dirty="0">
                    <a:solidFill>
                      <a:srgbClr val="962C34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73" name="矩形 172">
                  <a:extLst>
                    <a:ext uri="{FF2B5EF4-FFF2-40B4-BE49-F238E27FC236}">
                      <a16:creationId xmlns:a16="http://schemas.microsoft.com/office/drawing/2014/main" id="{E9E61EF4-23E7-3771-3853-F831871478F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05769" y="594127"/>
                  <a:ext cx="428139" cy="245260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74" name="直接连接符 173">
              <a:extLst>
                <a:ext uri="{FF2B5EF4-FFF2-40B4-BE49-F238E27FC236}">
                  <a16:creationId xmlns:a16="http://schemas.microsoft.com/office/drawing/2014/main" id="{F7376E0E-929D-16CB-6BCB-207B4BDA2B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42375" y="577675"/>
              <a:ext cx="0" cy="372219"/>
            </a:xfrm>
            <a:prstGeom prst="line">
              <a:avLst/>
            </a:prstGeom>
            <a:ln w="6350">
              <a:solidFill>
                <a:schemeClr val="tx1"/>
              </a:solidFill>
              <a:prstDash val="solid"/>
              <a:headEnd type="none"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直接连接符 174">
              <a:extLst>
                <a:ext uri="{FF2B5EF4-FFF2-40B4-BE49-F238E27FC236}">
                  <a16:creationId xmlns:a16="http://schemas.microsoft.com/office/drawing/2014/main" id="{30843431-B568-2E5D-3365-AF07D4FB4CB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051454" y="743158"/>
              <a:ext cx="488952" cy="1663"/>
            </a:xfrm>
            <a:prstGeom prst="line">
              <a:avLst/>
            </a:prstGeom>
            <a:ln w="9525">
              <a:solidFill>
                <a:srgbClr val="952C34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6" name="矩形 175">
                  <a:extLst>
                    <a:ext uri="{FF2B5EF4-FFF2-40B4-BE49-F238E27FC236}">
                      <a16:creationId xmlns:a16="http://schemas.microsoft.com/office/drawing/2014/main" id="{ACBA8BE3-2149-8F4A-F75F-4E2CCCCEC127}"/>
                    </a:ext>
                  </a:extLst>
                </p:cNvPr>
                <p:cNvSpPr/>
                <p:nvPr/>
              </p:nvSpPr>
              <p:spPr>
                <a:xfrm>
                  <a:off x="3498606" y="765727"/>
                  <a:ext cx="270152" cy="21570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zh-CN" altLang="en-US" sz="800" i="1">
                                <a:solidFill>
                                  <a:srgbClr val="962C3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800" i="1">
                                <a:solidFill>
                                  <a:srgbClr val="962C34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p>
                            <m:r>
                              <a:rPr lang="en-US" altLang="zh-CN" sz="800" i="1">
                                <a:solidFill>
                                  <a:srgbClr val="962C34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p>
                        </m:sSup>
                      </m:oMath>
                    </m:oMathPara>
                  </a14:m>
                  <a:endParaRPr lang="zh-CN" altLang="en-US" sz="800" dirty="0">
                    <a:solidFill>
                      <a:srgbClr val="962C34"/>
                    </a:solidFill>
                  </a:endParaRPr>
                </a:p>
              </p:txBody>
            </p:sp>
          </mc:Choice>
          <mc:Fallback xmlns="">
            <p:sp>
              <p:nvSpPr>
                <p:cNvPr id="176" name="矩形 175">
                  <a:extLst>
                    <a:ext uri="{FF2B5EF4-FFF2-40B4-BE49-F238E27FC236}">
                      <a16:creationId xmlns:a16="http://schemas.microsoft.com/office/drawing/2014/main" id="{ACBA8BE3-2149-8F4A-F75F-4E2CCCCEC12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98606" y="765727"/>
                  <a:ext cx="270152" cy="215700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7" name="椭圆 176">
              <a:extLst>
                <a:ext uri="{FF2B5EF4-FFF2-40B4-BE49-F238E27FC236}">
                  <a16:creationId xmlns:a16="http://schemas.microsoft.com/office/drawing/2014/main" id="{C18F80F8-C057-6D09-57B6-FE1278B7DB95}"/>
                </a:ext>
              </a:extLst>
            </p:cNvPr>
            <p:cNvSpPr/>
            <p:nvPr/>
          </p:nvSpPr>
          <p:spPr>
            <a:xfrm>
              <a:off x="3517542" y="927991"/>
              <a:ext cx="45719" cy="45719"/>
            </a:xfrm>
            <a:prstGeom prst="ellipse">
              <a:avLst/>
            </a:prstGeom>
            <a:solidFill>
              <a:srgbClr val="962C34"/>
            </a:solidFill>
            <a:ln w="12700">
              <a:noFill/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8" name="椭圆 177">
              <a:extLst>
                <a:ext uri="{FF2B5EF4-FFF2-40B4-BE49-F238E27FC236}">
                  <a16:creationId xmlns:a16="http://schemas.microsoft.com/office/drawing/2014/main" id="{A4B58163-F066-9528-88D4-821B9D3EF6B7}"/>
                </a:ext>
              </a:extLst>
            </p:cNvPr>
            <p:cNvSpPr/>
            <p:nvPr/>
          </p:nvSpPr>
          <p:spPr>
            <a:xfrm>
              <a:off x="3024421" y="717860"/>
              <a:ext cx="45719" cy="45719"/>
            </a:xfrm>
            <a:prstGeom prst="ellipse">
              <a:avLst/>
            </a:prstGeom>
            <a:solidFill>
              <a:srgbClr val="962C34"/>
            </a:solidFill>
            <a:ln w="12700">
              <a:noFill/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79" name="组合 178">
              <a:extLst>
                <a:ext uri="{FF2B5EF4-FFF2-40B4-BE49-F238E27FC236}">
                  <a16:creationId xmlns:a16="http://schemas.microsoft.com/office/drawing/2014/main" id="{440ED630-4D34-C61E-965D-E75C42DC8756}"/>
                </a:ext>
              </a:extLst>
            </p:cNvPr>
            <p:cNvGrpSpPr/>
            <p:nvPr/>
          </p:nvGrpSpPr>
          <p:grpSpPr>
            <a:xfrm>
              <a:off x="3951712" y="1769928"/>
              <a:ext cx="469250" cy="389316"/>
              <a:chOff x="5366396" y="1943856"/>
              <a:chExt cx="469250" cy="389316"/>
            </a:xfrm>
          </p:grpSpPr>
          <p:sp>
            <p:nvSpPr>
              <p:cNvPr id="182" name="文本框 181">
                <a:extLst>
                  <a:ext uri="{FF2B5EF4-FFF2-40B4-BE49-F238E27FC236}">
                    <a16:creationId xmlns:a16="http://schemas.microsoft.com/office/drawing/2014/main" id="{1135D682-785D-89C3-E1ED-0C5D96C66578}"/>
                  </a:ext>
                </a:extLst>
              </p:cNvPr>
              <p:cNvSpPr txBox="1"/>
              <p:nvPr/>
            </p:nvSpPr>
            <p:spPr>
              <a:xfrm>
                <a:off x="5366396" y="1943856"/>
                <a:ext cx="378342" cy="13311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 algn="ctr">
                  <a:defRPr sz="8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defRPr>
                </a:lvl1pPr>
              </a:lstStyle>
              <a:p>
                <a:pPr algn="l">
                  <a:lnSpc>
                    <a:spcPts val="1080"/>
                  </a:lnSpc>
                </a:pPr>
                <a:r>
                  <a:rPr lang="zh-CN" altLang="en-US" dirty="0">
                    <a:effectLst/>
                  </a:rPr>
                  <a:t>中值</a:t>
                </a:r>
                <a:endParaRPr lang="zh-CN" altLang="en-US" b="1" dirty="0">
                  <a:effectLst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3" name="文本框 182">
                    <a:extLst>
                      <a:ext uri="{FF2B5EF4-FFF2-40B4-BE49-F238E27FC236}">
                        <a16:creationId xmlns:a16="http://schemas.microsoft.com/office/drawing/2014/main" id="{0889D078-3881-5613-D39B-94C923C1A47C}"/>
                      </a:ext>
                    </a:extLst>
                  </p:cNvPr>
                  <p:cNvSpPr txBox="1"/>
                  <p:nvPr/>
                </p:nvSpPr>
                <p:spPr>
                  <a:xfrm>
                    <a:off x="5368192" y="2065986"/>
                    <a:ext cx="467454" cy="132793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txBody>
                  <a:bodyPr wrap="square" lIns="0" tIns="0" rIns="0" bIns="0" rtlCol="0">
                    <a:spAutoFit/>
                  </a:bodyPr>
                  <a:lstStyle>
                    <a:defPPr>
                      <a:defRPr lang="en-US"/>
                    </a:defPPr>
                    <a:lvl1pPr algn="ctr">
                      <a:defRPr sz="80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defRPr>
                    </a:lvl1pPr>
                  </a:lstStyle>
                  <a:p>
                    <a:pPr algn="l">
                      <a:lnSpc>
                        <a:spcPts val="1080"/>
                      </a:lnSpc>
                    </a:pPr>
                    <a:r>
                      <a:rPr lang="zh-CN" altLang="en-US" dirty="0">
                        <a:effectLst/>
                      </a:rPr>
                      <a:t>中值</a:t>
                    </a:r>
                    <a14:m>
                      <m:oMath xmlns:m="http://schemas.openxmlformats.org/officeDocument/2006/math">
                        <m:r>
                          <a:rPr lang="en-US" altLang="zh-CN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±</m:t>
                        </m:r>
                        <m:r>
                          <a:rPr lang="zh-CN" altLang="en-US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oMath>
                    </a14:m>
                    <a:endParaRPr lang="zh-CN" altLang="en-US" b="1" dirty="0">
                      <a:effectLst/>
                    </a:endParaRPr>
                  </a:p>
                </p:txBody>
              </p:sp>
            </mc:Choice>
            <mc:Fallback xmlns="">
              <p:sp>
                <p:nvSpPr>
                  <p:cNvPr id="14" name="文本框 13">
                    <a:extLst>
                      <a:ext uri="{FF2B5EF4-FFF2-40B4-BE49-F238E27FC236}">
                        <a16:creationId xmlns:a16="http://schemas.microsoft.com/office/drawing/2014/main" id="{759391D7-AF13-2AA5-F7D7-CF9E20C393E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68192" y="2065986"/>
                    <a:ext cx="467454" cy="132793"/>
                  </a:xfrm>
                  <a:prstGeom prst="rect">
                    <a:avLst/>
                  </a:prstGeom>
                  <a:blipFill>
                    <a:blip r:embed="rId32"/>
                    <a:stretch>
                      <a:fillRect l="-14474" t="-22727" b="-40909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84" name="文本框 183">
                <a:extLst>
                  <a:ext uri="{FF2B5EF4-FFF2-40B4-BE49-F238E27FC236}">
                    <a16:creationId xmlns:a16="http://schemas.microsoft.com/office/drawing/2014/main" id="{C05ECA43-C4CE-F777-81BB-4DC8B4FF72ED}"/>
                  </a:ext>
                </a:extLst>
              </p:cNvPr>
              <p:cNvSpPr txBox="1"/>
              <p:nvPr/>
            </p:nvSpPr>
            <p:spPr>
              <a:xfrm>
                <a:off x="5371210" y="2200379"/>
                <a:ext cx="410840" cy="13279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 algn="ctr">
                  <a:defRPr sz="8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defRPr>
                </a:lvl1pPr>
              </a:lstStyle>
              <a:p>
                <a:pPr algn="l">
                  <a:lnSpc>
                    <a:spcPts val="1080"/>
                  </a:lnSpc>
                </a:pPr>
                <a:r>
                  <a:rPr lang="zh-CN" altLang="en-US" dirty="0">
                    <a:effectLst/>
                  </a:rPr>
                  <a:t>各地震波</a:t>
                </a:r>
              </a:p>
            </p:txBody>
          </p:sp>
        </p:grpSp>
        <p:sp>
          <p:nvSpPr>
            <p:cNvPr id="180" name="文本框 179">
              <a:extLst>
                <a:ext uri="{FF2B5EF4-FFF2-40B4-BE49-F238E27FC236}">
                  <a16:creationId xmlns:a16="http://schemas.microsoft.com/office/drawing/2014/main" id="{E0F15DA7-5AC3-66BF-DC08-C664F47B333A}"/>
                </a:ext>
              </a:extLst>
            </p:cNvPr>
            <p:cNvSpPr txBox="1"/>
            <p:nvPr/>
          </p:nvSpPr>
          <p:spPr>
            <a:xfrm>
              <a:off x="3315025" y="2384611"/>
              <a:ext cx="722792" cy="1331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algn="ctr">
                <a:defRPr sz="80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defRPr>
              </a:lvl1pPr>
            </a:lstStyle>
            <a:p>
              <a:pPr>
                <a:lnSpc>
                  <a:spcPts val="1080"/>
                </a:lnSpc>
              </a:pPr>
              <a:r>
                <a:rPr lang="zh-CN" altLang="en-US" dirty="0">
                  <a:effectLst/>
                </a:rPr>
                <a:t>层间位移角 </a:t>
              </a:r>
              <a:r>
                <a:rPr lang="en-US" altLang="zh-CN" dirty="0">
                  <a:effectLst/>
                </a:rPr>
                <a:t>/rad</a:t>
              </a:r>
              <a:endParaRPr lang="zh-CN" altLang="en-US" b="1" dirty="0">
                <a:effectLst/>
              </a:endParaRPr>
            </a:p>
          </p:txBody>
        </p:sp>
        <p:sp>
          <p:nvSpPr>
            <p:cNvPr id="188" name="文本框 187">
              <a:extLst>
                <a:ext uri="{FF2B5EF4-FFF2-40B4-BE49-F238E27FC236}">
                  <a16:creationId xmlns:a16="http://schemas.microsoft.com/office/drawing/2014/main" id="{65FBAB84-ACD2-1D16-1EEA-B1581AE1B090}"/>
                </a:ext>
              </a:extLst>
            </p:cNvPr>
            <p:cNvSpPr txBox="1"/>
            <p:nvPr/>
          </p:nvSpPr>
          <p:spPr>
            <a:xfrm>
              <a:off x="2928605" y="2479752"/>
              <a:ext cx="141577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ctr">
                <a:defRPr sz="1000">
                  <a:effectLst/>
                </a:defRPr>
              </a:lvl1pPr>
            </a:lstStyle>
            <a:p>
              <a:r>
                <a:rPr lang="zh-CN" altLang="en-US" b="1" dirty="0">
                  <a:solidFill>
                    <a:srgbClr val="952C34"/>
                  </a:solidFill>
                </a:rPr>
                <a:t>建筑</a:t>
              </a:r>
              <a:r>
                <a:rPr lang="en-US" altLang="zh-CN" b="1" dirty="0">
                  <a:solidFill>
                    <a:srgbClr val="952C34"/>
                  </a:solidFill>
                </a:rPr>
                <a:t>A</a:t>
              </a:r>
              <a:r>
                <a:rPr lang="zh-CN" altLang="en-US" b="1" dirty="0">
                  <a:solidFill>
                    <a:srgbClr val="952C34"/>
                  </a:solidFill>
                </a:rPr>
                <a:t>的地震损失模拟</a:t>
              </a:r>
            </a:p>
          </p:txBody>
        </p:sp>
        <p:sp>
          <p:nvSpPr>
            <p:cNvPr id="189" name="矩形 188">
              <a:extLst>
                <a:ext uri="{FF2B5EF4-FFF2-40B4-BE49-F238E27FC236}">
                  <a16:creationId xmlns:a16="http://schemas.microsoft.com/office/drawing/2014/main" id="{0A3FA603-E3E5-8D25-1252-A5D80CCDCB32}"/>
                </a:ext>
              </a:extLst>
            </p:cNvPr>
            <p:cNvSpPr/>
            <p:nvPr/>
          </p:nvSpPr>
          <p:spPr>
            <a:xfrm>
              <a:off x="2600793" y="316105"/>
              <a:ext cx="2102438" cy="2375987"/>
            </a:xfrm>
            <a:prstGeom prst="rect">
              <a:avLst/>
            </a:prstGeom>
            <a:noFill/>
            <a:ln>
              <a:solidFill>
                <a:srgbClr val="952C34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96" name="组合 195">
            <a:extLst>
              <a:ext uri="{FF2B5EF4-FFF2-40B4-BE49-F238E27FC236}">
                <a16:creationId xmlns:a16="http://schemas.microsoft.com/office/drawing/2014/main" id="{8D346DCB-C73A-A6D3-27BC-E0F229A8CFEB}"/>
              </a:ext>
            </a:extLst>
          </p:cNvPr>
          <p:cNvGrpSpPr/>
          <p:nvPr/>
        </p:nvGrpSpPr>
        <p:grpSpPr>
          <a:xfrm>
            <a:off x="2595715" y="2937655"/>
            <a:ext cx="2102438" cy="246221"/>
            <a:chOff x="2595715" y="2937655"/>
            <a:chExt cx="2102438" cy="246221"/>
          </a:xfrm>
        </p:grpSpPr>
        <p:sp>
          <p:nvSpPr>
            <p:cNvPr id="192" name="文本框 191">
              <a:extLst>
                <a:ext uri="{FF2B5EF4-FFF2-40B4-BE49-F238E27FC236}">
                  <a16:creationId xmlns:a16="http://schemas.microsoft.com/office/drawing/2014/main" id="{776AFD47-108D-22B1-3EA5-2C33DBFB7856}"/>
                </a:ext>
              </a:extLst>
            </p:cNvPr>
            <p:cNvSpPr txBox="1"/>
            <p:nvPr/>
          </p:nvSpPr>
          <p:spPr>
            <a:xfrm>
              <a:off x="2922504" y="2937655"/>
              <a:ext cx="141096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ctr">
                <a:defRPr sz="1000">
                  <a:effectLst/>
                </a:defRPr>
              </a:lvl1pPr>
            </a:lstStyle>
            <a:p>
              <a:r>
                <a:rPr lang="zh-CN" altLang="en-US" b="1" dirty="0">
                  <a:solidFill>
                    <a:srgbClr val="952C34"/>
                  </a:solidFill>
                </a:rPr>
                <a:t>建筑</a:t>
              </a:r>
              <a:r>
                <a:rPr lang="en-US" altLang="zh-CN" b="1" dirty="0">
                  <a:solidFill>
                    <a:srgbClr val="952C34"/>
                  </a:solidFill>
                </a:rPr>
                <a:t>B</a:t>
              </a:r>
              <a:r>
                <a:rPr lang="zh-CN" altLang="en-US" b="1" dirty="0">
                  <a:solidFill>
                    <a:srgbClr val="952C34"/>
                  </a:solidFill>
                </a:rPr>
                <a:t>的地震损失模拟</a:t>
              </a:r>
            </a:p>
          </p:txBody>
        </p:sp>
        <p:sp>
          <p:nvSpPr>
            <p:cNvPr id="193" name="矩形 192">
              <a:extLst>
                <a:ext uri="{FF2B5EF4-FFF2-40B4-BE49-F238E27FC236}">
                  <a16:creationId xmlns:a16="http://schemas.microsoft.com/office/drawing/2014/main" id="{32B61C13-22EA-75DA-8CC4-7CD1ECA170C1}"/>
                </a:ext>
              </a:extLst>
            </p:cNvPr>
            <p:cNvSpPr/>
            <p:nvPr/>
          </p:nvSpPr>
          <p:spPr>
            <a:xfrm>
              <a:off x="2595715" y="2968176"/>
              <a:ext cx="2102438" cy="215700"/>
            </a:xfrm>
            <a:prstGeom prst="rect">
              <a:avLst/>
            </a:prstGeom>
            <a:noFill/>
            <a:ln>
              <a:solidFill>
                <a:srgbClr val="952C34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97" name="组合 196">
            <a:extLst>
              <a:ext uri="{FF2B5EF4-FFF2-40B4-BE49-F238E27FC236}">
                <a16:creationId xmlns:a16="http://schemas.microsoft.com/office/drawing/2014/main" id="{406B3653-9097-99A6-6D8C-1A07B11347A6}"/>
              </a:ext>
            </a:extLst>
          </p:cNvPr>
          <p:cNvGrpSpPr/>
          <p:nvPr/>
        </p:nvGrpSpPr>
        <p:grpSpPr>
          <a:xfrm>
            <a:off x="2595715" y="3442488"/>
            <a:ext cx="2102438" cy="246221"/>
            <a:chOff x="2595715" y="3442488"/>
            <a:chExt cx="2102438" cy="246221"/>
          </a:xfrm>
        </p:grpSpPr>
        <p:sp>
          <p:nvSpPr>
            <p:cNvPr id="194" name="文本框 193">
              <a:extLst>
                <a:ext uri="{FF2B5EF4-FFF2-40B4-BE49-F238E27FC236}">
                  <a16:creationId xmlns:a16="http://schemas.microsoft.com/office/drawing/2014/main" id="{142F70CD-B2C4-364D-B2B2-A149677DDD86}"/>
                </a:ext>
              </a:extLst>
            </p:cNvPr>
            <p:cNvSpPr txBox="1"/>
            <p:nvPr/>
          </p:nvSpPr>
          <p:spPr>
            <a:xfrm>
              <a:off x="2924909" y="3442488"/>
              <a:ext cx="140615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ctr">
                <a:defRPr sz="1000">
                  <a:effectLst/>
                </a:defRPr>
              </a:lvl1pPr>
            </a:lstStyle>
            <a:p>
              <a:r>
                <a:rPr lang="zh-CN" altLang="en-US" b="1" dirty="0">
                  <a:solidFill>
                    <a:srgbClr val="952C34"/>
                  </a:solidFill>
                </a:rPr>
                <a:t>建筑</a:t>
              </a:r>
              <a:r>
                <a:rPr lang="en-US" altLang="zh-CN" b="1" dirty="0">
                  <a:solidFill>
                    <a:srgbClr val="952C34"/>
                  </a:solidFill>
                </a:rPr>
                <a:t>C</a:t>
              </a:r>
              <a:r>
                <a:rPr lang="zh-CN" altLang="en-US" b="1" dirty="0">
                  <a:solidFill>
                    <a:srgbClr val="952C34"/>
                  </a:solidFill>
                </a:rPr>
                <a:t>的地震损失模拟</a:t>
              </a:r>
            </a:p>
          </p:txBody>
        </p:sp>
        <p:sp>
          <p:nvSpPr>
            <p:cNvPr id="195" name="矩形 194">
              <a:extLst>
                <a:ext uri="{FF2B5EF4-FFF2-40B4-BE49-F238E27FC236}">
                  <a16:creationId xmlns:a16="http://schemas.microsoft.com/office/drawing/2014/main" id="{81F19CC6-0F17-6ED7-9CEA-5DD80ED1D120}"/>
                </a:ext>
              </a:extLst>
            </p:cNvPr>
            <p:cNvSpPr/>
            <p:nvPr/>
          </p:nvSpPr>
          <p:spPr>
            <a:xfrm>
              <a:off x="2595715" y="3473009"/>
              <a:ext cx="2102438" cy="215700"/>
            </a:xfrm>
            <a:prstGeom prst="rect">
              <a:avLst/>
            </a:prstGeom>
            <a:noFill/>
            <a:ln>
              <a:solidFill>
                <a:srgbClr val="952C34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00" name="箭头: 上下 199">
            <a:extLst>
              <a:ext uri="{FF2B5EF4-FFF2-40B4-BE49-F238E27FC236}">
                <a16:creationId xmlns:a16="http://schemas.microsoft.com/office/drawing/2014/main" id="{8ABEA14A-6221-E157-7742-2D6E7DEF9CA5}"/>
              </a:ext>
            </a:extLst>
          </p:cNvPr>
          <p:cNvSpPr/>
          <p:nvPr/>
        </p:nvSpPr>
        <p:spPr>
          <a:xfrm>
            <a:off x="3576765" y="2681006"/>
            <a:ext cx="75618" cy="287841"/>
          </a:xfrm>
          <a:prstGeom prst="upDown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01" name="文本框 200">
            <a:extLst>
              <a:ext uri="{FF2B5EF4-FFF2-40B4-BE49-F238E27FC236}">
                <a16:creationId xmlns:a16="http://schemas.microsoft.com/office/drawing/2014/main" id="{8A94E97A-57B0-1E5E-FCAA-C33B7B43A2B0}"/>
              </a:ext>
            </a:extLst>
          </p:cNvPr>
          <p:cNvSpPr txBox="1"/>
          <p:nvPr/>
        </p:nvSpPr>
        <p:spPr>
          <a:xfrm>
            <a:off x="3618576" y="2718094"/>
            <a:ext cx="111878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b="1" dirty="0">
                <a:solidFill>
                  <a:schemeClr val="accent2"/>
                </a:solidFill>
                <a:effectLst/>
              </a:rPr>
              <a:t>抗震性能空间相关性</a:t>
            </a:r>
          </a:p>
        </p:txBody>
      </p:sp>
      <p:sp>
        <p:nvSpPr>
          <p:cNvPr id="202" name="箭头: 上下 201">
            <a:extLst>
              <a:ext uri="{FF2B5EF4-FFF2-40B4-BE49-F238E27FC236}">
                <a16:creationId xmlns:a16="http://schemas.microsoft.com/office/drawing/2014/main" id="{8B0C7040-0E69-4841-9E28-F39256B54A6F}"/>
              </a:ext>
            </a:extLst>
          </p:cNvPr>
          <p:cNvSpPr/>
          <p:nvPr/>
        </p:nvSpPr>
        <p:spPr>
          <a:xfrm>
            <a:off x="3576765" y="3186255"/>
            <a:ext cx="75618" cy="287841"/>
          </a:xfrm>
          <a:prstGeom prst="upDown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03" name="文本框 202">
            <a:extLst>
              <a:ext uri="{FF2B5EF4-FFF2-40B4-BE49-F238E27FC236}">
                <a16:creationId xmlns:a16="http://schemas.microsoft.com/office/drawing/2014/main" id="{0E7B1CBF-F8E5-40E4-26FF-55CC8DB97424}"/>
              </a:ext>
            </a:extLst>
          </p:cNvPr>
          <p:cNvSpPr txBox="1"/>
          <p:nvPr/>
        </p:nvSpPr>
        <p:spPr>
          <a:xfrm>
            <a:off x="3601642" y="3223343"/>
            <a:ext cx="51792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b="1" dirty="0">
                <a:solidFill>
                  <a:schemeClr val="accent2"/>
                </a:solidFill>
                <a:effectLst/>
              </a:rPr>
              <a:t>相关性</a:t>
            </a:r>
          </a:p>
        </p:txBody>
      </p:sp>
      <p:cxnSp>
        <p:nvCxnSpPr>
          <p:cNvPr id="214" name="直接箭头连接符 213">
            <a:extLst>
              <a:ext uri="{FF2B5EF4-FFF2-40B4-BE49-F238E27FC236}">
                <a16:creationId xmlns:a16="http://schemas.microsoft.com/office/drawing/2014/main" id="{C152FB6D-EE16-C9ED-C3C6-F380679D2C86}"/>
              </a:ext>
            </a:extLst>
          </p:cNvPr>
          <p:cNvCxnSpPr>
            <a:cxnSpLocks/>
            <a:stCxn id="186" idx="3"/>
            <a:endCxn id="189" idx="1"/>
          </p:cNvCxnSpPr>
          <p:nvPr/>
        </p:nvCxnSpPr>
        <p:spPr>
          <a:xfrm flipV="1">
            <a:off x="2235194" y="1491391"/>
            <a:ext cx="364685" cy="692799"/>
          </a:xfrm>
          <a:prstGeom prst="straightConnector1">
            <a:avLst/>
          </a:prstGeom>
          <a:ln w="12700">
            <a:solidFill>
              <a:srgbClr val="962C3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直接箭头连接符 215">
            <a:extLst>
              <a:ext uri="{FF2B5EF4-FFF2-40B4-BE49-F238E27FC236}">
                <a16:creationId xmlns:a16="http://schemas.microsoft.com/office/drawing/2014/main" id="{212ED0EC-4E7F-62F7-B1A8-601598FB271B}"/>
              </a:ext>
            </a:extLst>
          </p:cNvPr>
          <p:cNvCxnSpPr>
            <a:cxnSpLocks/>
            <a:stCxn id="186" idx="3"/>
            <a:endCxn id="193" idx="1"/>
          </p:cNvCxnSpPr>
          <p:nvPr/>
        </p:nvCxnSpPr>
        <p:spPr>
          <a:xfrm>
            <a:off x="2235194" y="2184190"/>
            <a:ext cx="360521" cy="891836"/>
          </a:xfrm>
          <a:prstGeom prst="straightConnector1">
            <a:avLst/>
          </a:prstGeom>
          <a:ln w="12700">
            <a:solidFill>
              <a:srgbClr val="962C3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直接箭头连接符 218">
            <a:extLst>
              <a:ext uri="{FF2B5EF4-FFF2-40B4-BE49-F238E27FC236}">
                <a16:creationId xmlns:a16="http://schemas.microsoft.com/office/drawing/2014/main" id="{4F08A1CE-2D39-71FD-3178-8F7FD1AD426D}"/>
              </a:ext>
            </a:extLst>
          </p:cNvPr>
          <p:cNvCxnSpPr>
            <a:cxnSpLocks/>
            <a:stCxn id="186" idx="3"/>
            <a:endCxn id="195" idx="1"/>
          </p:cNvCxnSpPr>
          <p:nvPr/>
        </p:nvCxnSpPr>
        <p:spPr>
          <a:xfrm>
            <a:off x="2235194" y="2184190"/>
            <a:ext cx="360521" cy="1396669"/>
          </a:xfrm>
          <a:prstGeom prst="straightConnector1">
            <a:avLst/>
          </a:prstGeom>
          <a:ln w="12700">
            <a:solidFill>
              <a:srgbClr val="962C3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6" name="组合 295">
            <a:extLst>
              <a:ext uri="{FF2B5EF4-FFF2-40B4-BE49-F238E27FC236}">
                <a16:creationId xmlns:a16="http://schemas.microsoft.com/office/drawing/2014/main" id="{F35CF352-C002-0C62-76FC-266A4F036CF5}"/>
              </a:ext>
            </a:extLst>
          </p:cNvPr>
          <p:cNvGrpSpPr/>
          <p:nvPr/>
        </p:nvGrpSpPr>
        <p:grpSpPr>
          <a:xfrm>
            <a:off x="4980373" y="995580"/>
            <a:ext cx="1681295" cy="2288231"/>
            <a:chOff x="4891388" y="984434"/>
            <a:chExt cx="1681295" cy="2288231"/>
          </a:xfrm>
        </p:grpSpPr>
        <p:grpSp>
          <p:nvGrpSpPr>
            <p:cNvPr id="259" name="组合 258">
              <a:extLst>
                <a:ext uri="{FF2B5EF4-FFF2-40B4-BE49-F238E27FC236}">
                  <a16:creationId xmlns:a16="http://schemas.microsoft.com/office/drawing/2014/main" id="{39045BEB-5C7A-17C0-CB11-6FAFCAE31AD4}"/>
                </a:ext>
              </a:extLst>
            </p:cNvPr>
            <p:cNvGrpSpPr/>
            <p:nvPr/>
          </p:nvGrpSpPr>
          <p:grpSpPr>
            <a:xfrm>
              <a:off x="5171244" y="2540034"/>
              <a:ext cx="1080000" cy="503932"/>
              <a:chOff x="5675633" y="2714784"/>
              <a:chExt cx="1080000" cy="503932"/>
            </a:xfrm>
          </p:grpSpPr>
          <p:pic>
            <p:nvPicPr>
              <p:cNvPr id="226" name="图片 225">
                <a:extLst>
                  <a:ext uri="{FF2B5EF4-FFF2-40B4-BE49-F238E27FC236}">
                    <a16:creationId xmlns:a16="http://schemas.microsoft.com/office/drawing/2014/main" id="{1DB96811-29D2-E1BE-F7EF-D73E883C5E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675633" y="2771393"/>
                <a:ext cx="1080000" cy="447323"/>
              </a:xfrm>
              <a:prstGeom prst="rect">
                <a:avLst/>
              </a:prstGeom>
            </p:spPr>
          </p:pic>
          <p:sp>
            <p:nvSpPr>
              <p:cNvPr id="227" name="立方体 226">
                <a:extLst>
                  <a:ext uri="{FF2B5EF4-FFF2-40B4-BE49-F238E27FC236}">
                    <a16:creationId xmlns:a16="http://schemas.microsoft.com/office/drawing/2014/main" id="{8C33BD66-19B2-237F-EC14-316C9ABFA12C}"/>
                  </a:ext>
                </a:extLst>
              </p:cNvPr>
              <p:cNvSpPr/>
              <p:nvPr/>
            </p:nvSpPr>
            <p:spPr>
              <a:xfrm>
                <a:off x="6010617" y="2832735"/>
                <a:ext cx="53975" cy="114300"/>
              </a:xfrm>
              <a:prstGeom prst="cube">
                <a:avLst/>
              </a:prstGeom>
              <a:solidFill>
                <a:schemeClr val="bg1">
                  <a:lumMod val="65000"/>
                </a:schemeClr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8" name="立方体 227">
                <a:extLst>
                  <a:ext uri="{FF2B5EF4-FFF2-40B4-BE49-F238E27FC236}">
                    <a16:creationId xmlns:a16="http://schemas.microsoft.com/office/drawing/2014/main" id="{78F382BD-48A2-9491-CD98-72102C374B8A}"/>
                  </a:ext>
                </a:extLst>
              </p:cNvPr>
              <p:cNvSpPr/>
              <p:nvPr/>
            </p:nvSpPr>
            <p:spPr>
              <a:xfrm>
                <a:off x="6188645" y="2947035"/>
                <a:ext cx="53975" cy="201628"/>
              </a:xfrm>
              <a:prstGeom prst="cube">
                <a:avLst/>
              </a:prstGeom>
              <a:solidFill>
                <a:schemeClr val="bg1">
                  <a:lumMod val="65000"/>
                </a:schemeClr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229" name="立方体 228">
                <a:extLst>
                  <a:ext uri="{FF2B5EF4-FFF2-40B4-BE49-F238E27FC236}">
                    <a16:creationId xmlns:a16="http://schemas.microsoft.com/office/drawing/2014/main" id="{EB2E3BD7-161A-AAF9-7AEA-049F3A1BC4A5}"/>
                  </a:ext>
                </a:extLst>
              </p:cNvPr>
              <p:cNvSpPr/>
              <p:nvPr/>
            </p:nvSpPr>
            <p:spPr>
              <a:xfrm>
                <a:off x="6329150" y="2714784"/>
                <a:ext cx="53975" cy="201628"/>
              </a:xfrm>
              <a:prstGeom prst="cube">
                <a:avLst/>
              </a:prstGeom>
              <a:solidFill>
                <a:schemeClr val="bg1">
                  <a:lumMod val="65000"/>
                </a:schemeClr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230" name="文本框 229">
                <a:extLst>
                  <a:ext uri="{FF2B5EF4-FFF2-40B4-BE49-F238E27FC236}">
                    <a16:creationId xmlns:a16="http://schemas.microsoft.com/office/drawing/2014/main" id="{5CA0893E-324F-ED53-C1DE-178DE6AAF836}"/>
                  </a:ext>
                </a:extLst>
              </p:cNvPr>
              <p:cNvSpPr txBox="1"/>
              <p:nvPr/>
            </p:nvSpPr>
            <p:spPr>
              <a:xfrm>
                <a:off x="5820615" y="2839313"/>
                <a:ext cx="243977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algn="ctr">
                  <a:defRPr sz="8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defRPr>
                </a:lvl1pPr>
              </a:lstStyle>
              <a:p>
                <a:r>
                  <a:rPr lang="en-US" altLang="zh-CN" dirty="0">
                    <a:effectLst/>
                  </a:rPr>
                  <a:t>A</a:t>
                </a:r>
                <a:endParaRPr lang="zh-CN" altLang="en-US" dirty="0">
                  <a:effectLst/>
                </a:endParaRPr>
              </a:p>
            </p:txBody>
          </p:sp>
          <p:sp>
            <p:nvSpPr>
              <p:cNvPr id="231" name="文本框 230">
                <a:extLst>
                  <a:ext uri="{FF2B5EF4-FFF2-40B4-BE49-F238E27FC236}">
                    <a16:creationId xmlns:a16="http://schemas.microsoft.com/office/drawing/2014/main" id="{57710890-9114-337B-7C35-2B4DFA50A1E6}"/>
                  </a:ext>
                </a:extLst>
              </p:cNvPr>
              <p:cNvSpPr txBox="1"/>
              <p:nvPr/>
            </p:nvSpPr>
            <p:spPr>
              <a:xfrm>
                <a:off x="6188645" y="3000199"/>
                <a:ext cx="243977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algn="ctr">
                  <a:defRPr sz="8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defRPr>
                </a:lvl1pPr>
              </a:lstStyle>
              <a:p>
                <a:r>
                  <a:rPr lang="en-US" altLang="zh-CN" dirty="0">
                    <a:effectLst/>
                  </a:rPr>
                  <a:t>B</a:t>
                </a:r>
                <a:endParaRPr lang="zh-CN" altLang="en-US" dirty="0">
                  <a:effectLst/>
                </a:endParaRPr>
              </a:p>
            </p:txBody>
          </p:sp>
          <p:sp>
            <p:nvSpPr>
              <p:cNvPr id="232" name="文本框 231">
                <a:extLst>
                  <a:ext uri="{FF2B5EF4-FFF2-40B4-BE49-F238E27FC236}">
                    <a16:creationId xmlns:a16="http://schemas.microsoft.com/office/drawing/2014/main" id="{4073DD23-C6A9-1575-3691-419AD45BCB1D}"/>
                  </a:ext>
                </a:extLst>
              </p:cNvPr>
              <p:cNvSpPr txBox="1"/>
              <p:nvPr/>
            </p:nvSpPr>
            <p:spPr>
              <a:xfrm>
                <a:off x="6335458" y="2813147"/>
                <a:ext cx="243977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algn="ctr">
                  <a:defRPr sz="8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defRPr>
                </a:lvl1pPr>
              </a:lstStyle>
              <a:p>
                <a:r>
                  <a:rPr lang="en-US" altLang="zh-CN" dirty="0">
                    <a:effectLst/>
                  </a:rPr>
                  <a:t>C</a:t>
                </a:r>
                <a:endParaRPr lang="zh-CN" altLang="en-US" dirty="0">
                  <a:effectLst/>
                </a:endParaRPr>
              </a:p>
            </p:txBody>
          </p:sp>
        </p:grpSp>
        <p:sp>
          <p:nvSpPr>
            <p:cNvPr id="249" name="矩形 248">
              <a:extLst>
                <a:ext uri="{FF2B5EF4-FFF2-40B4-BE49-F238E27FC236}">
                  <a16:creationId xmlns:a16="http://schemas.microsoft.com/office/drawing/2014/main" id="{D5AD8A19-2FCE-F4BC-3F28-C29F49B2EEBE}"/>
                </a:ext>
              </a:extLst>
            </p:cNvPr>
            <p:cNvSpPr/>
            <p:nvPr/>
          </p:nvSpPr>
          <p:spPr>
            <a:xfrm>
              <a:off x="4933289" y="984434"/>
              <a:ext cx="1560965" cy="2288231"/>
            </a:xfrm>
            <a:prstGeom prst="rect">
              <a:avLst/>
            </a:prstGeom>
            <a:noFill/>
            <a:ln>
              <a:solidFill>
                <a:srgbClr val="952C34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0" name="文本框 249">
              <a:extLst>
                <a:ext uri="{FF2B5EF4-FFF2-40B4-BE49-F238E27FC236}">
                  <a16:creationId xmlns:a16="http://schemas.microsoft.com/office/drawing/2014/main" id="{958ED991-2EAF-BC51-4982-F52CC946DDAB}"/>
                </a:ext>
              </a:extLst>
            </p:cNvPr>
            <p:cNvSpPr txBox="1"/>
            <p:nvPr/>
          </p:nvSpPr>
          <p:spPr>
            <a:xfrm>
              <a:off x="4965932" y="3026444"/>
              <a:ext cx="159530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ctr">
                <a:defRPr sz="1000">
                  <a:effectLst/>
                </a:defRPr>
              </a:lvl1pPr>
            </a:lstStyle>
            <a:p>
              <a:r>
                <a:rPr lang="zh-CN" altLang="en-US" b="1" dirty="0">
                  <a:solidFill>
                    <a:srgbClr val="952C34"/>
                  </a:solidFill>
                </a:rPr>
                <a:t>建筑群合计损失概率分布</a:t>
              </a:r>
            </a:p>
          </p:txBody>
        </p:sp>
        <p:grpSp>
          <p:nvGrpSpPr>
            <p:cNvPr id="295" name="组合 294">
              <a:extLst>
                <a:ext uri="{FF2B5EF4-FFF2-40B4-BE49-F238E27FC236}">
                  <a16:creationId xmlns:a16="http://schemas.microsoft.com/office/drawing/2014/main" id="{676C3BE8-E392-5209-65F5-8C711FADE269}"/>
                </a:ext>
              </a:extLst>
            </p:cNvPr>
            <p:cNvGrpSpPr/>
            <p:nvPr/>
          </p:nvGrpSpPr>
          <p:grpSpPr>
            <a:xfrm>
              <a:off x="4891388" y="1208383"/>
              <a:ext cx="1681295" cy="1198961"/>
              <a:chOff x="4891388" y="1208383"/>
              <a:chExt cx="1681295" cy="1198961"/>
            </a:xfrm>
          </p:grpSpPr>
          <p:pic>
            <p:nvPicPr>
              <p:cNvPr id="262" name="图片 261">
                <a:extLst>
                  <a:ext uri="{FF2B5EF4-FFF2-40B4-BE49-F238E27FC236}">
                    <a16:creationId xmlns:a16="http://schemas.microsoft.com/office/drawing/2014/main" id="{57AF6AE2-065D-56D8-7B37-9A4E7F44D2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174211" y="1673090"/>
                <a:ext cx="1007514" cy="536746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5" name="文本框 264">
                    <a:extLst>
                      <a:ext uri="{FF2B5EF4-FFF2-40B4-BE49-F238E27FC236}">
                        <a16:creationId xmlns:a16="http://schemas.microsoft.com/office/drawing/2014/main" id="{05FE2E34-836C-1ED2-3779-C5DE75E3223F}"/>
                      </a:ext>
                    </a:extLst>
                  </p:cNvPr>
                  <p:cNvSpPr txBox="1"/>
                  <p:nvPr/>
                </p:nvSpPr>
                <p:spPr>
                  <a:xfrm>
                    <a:off x="4913378" y="1208383"/>
                    <a:ext cx="1448615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>
                    <a:defPPr>
                      <a:defRPr lang="en-US"/>
                    </a:defPPr>
                    <a:lvl1pPr algn="ctr">
                      <a:defRPr sz="800">
                        <a:effectLst/>
                      </a:defRPr>
                    </a:lvl1pPr>
                  </a:lstStyle>
                  <a:p>
                    <a:r>
                      <a:rPr lang="zh-CN" altLang="en-US" dirty="0"/>
                      <a:t>任意震级下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sub>
                        </m:sSub>
                      </m:oMath>
                    </a14:m>
                    <a:r>
                      <a:rPr lang="zh-CN" altLang="en-US" dirty="0"/>
                      <a:t>的建筑群合计地震损失累积分布函数</a:t>
                    </a:r>
                  </a:p>
                </p:txBody>
              </p:sp>
            </mc:Choice>
            <mc:Fallback xmlns="">
              <p:sp>
                <p:nvSpPr>
                  <p:cNvPr id="265" name="文本框 264">
                    <a:extLst>
                      <a:ext uri="{FF2B5EF4-FFF2-40B4-BE49-F238E27FC236}">
                        <a16:creationId xmlns:a16="http://schemas.microsoft.com/office/drawing/2014/main" id="{05FE2E34-836C-1ED2-3779-C5DE75E3223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913378" y="1208383"/>
                    <a:ext cx="1448615" cy="338554"/>
                  </a:xfrm>
                  <a:prstGeom prst="rect">
                    <a:avLst/>
                  </a:prstGeom>
                  <a:blipFill>
                    <a:blip r:embed="rId33"/>
                    <a:stretch>
                      <a:fillRect b="-3571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66" name="直接连接符 265">
                <a:extLst>
                  <a:ext uri="{FF2B5EF4-FFF2-40B4-BE49-F238E27FC236}">
                    <a16:creationId xmlns:a16="http://schemas.microsoft.com/office/drawing/2014/main" id="{B324F27B-5D1D-4C3B-292B-FAEF0EDDA5B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33612" y="2007068"/>
                <a:ext cx="0" cy="180864"/>
              </a:xfrm>
              <a:prstGeom prst="line">
                <a:avLst/>
              </a:prstGeom>
              <a:ln w="9525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直接连接符 270">
                <a:extLst>
                  <a:ext uri="{FF2B5EF4-FFF2-40B4-BE49-F238E27FC236}">
                    <a16:creationId xmlns:a16="http://schemas.microsoft.com/office/drawing/2014/main" id="{BC5DADE1-B514-68EA-BE35-8C3D31DF2EB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2275" y="2211747"/>
                <a:ext cx="1009450" cy="0"/>
              </a:xfrm>
              <a:prstGeom prst="line">
                <a:avLst/>
              </a:prstGeom>
              <a:ln w="6350">
                <a:solidFill>
                  <a:schemeClr val="tx1"/>
                </a:solidFill>
                <a:prstDash val="solid"/>
                <a:headEnd type="none" w="med" len="med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2" name="矩形 271">
                    <a:extLst>
                      <a:ext uri="{FF2B5EF4-FFF2-40B4-BE49-F238E27FC236}">
                        <a16:creationId xmlns:a16="http://schemas.microsoft.com/office/drawing/2014/main" id="{9EAB1AB8-2688-AA8F-A760-9C4F48CC79B4}"/>
                      </a:ext>
                    </a:extLst>
                  </p:cNvPr>
                  <p:cNvSpPr/>
                  <p:nvPr/>
                </p:nvSpPr>
                <p:spPr>
                  <a:xfrm>
                    <a:off x="4891388" y="1439216"/>
                    <a:ext cx="405820" cy="215444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  <m:r>
                            <a:rPr lang="en-US" altLang="zh-CN" sz="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altLang="zh-CN" sz="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zh-CN" altLang="en-US" sz="800" i="1" dirty="0">
                      <a:solidFill>
                        <a:schemeClr val="tx1"/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272" name="矩形 271">
                    <a:extLst>
                      <a:ext uri="{FF2B5EF4-FFF2-40B4-BE49-F238E27FC236}">
                        <a16:creationId xmlns:a16="http://schemas.microsoft.com/office/drawing/2014/main" id="{9EAB1AB8-2688-AA8F-A760-9C4F48CC79B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91388" y="1439216"/>
                    <a:ext cx="405820" cy="215444"/>
                  </a:xfrm>
                  <a:prstGeom prst="rect">
                    <a:avLst/>
                  </a:prstGeom>
                  <a:blipFill>
                    <a:blip r:embed="rId34"/>
                    <a:stretch>
                      <a:fillRect b="-2857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73" name="直接连接符 272">
                <a:extLst>
                  <a:ext uri="{FF2B5EF4-FFF2-40B4-BE49-F238E27FC236}">
                    <a16:creationId xmlns:a16="http://schemas.microsoft.com/office/drawing/2014/main" id="{7AEB342F-85E7-9347-546C-4C2EA56022B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172275" y="1641337"/>
                <a:ext cx="0" cy="568498"/>
              </a:xfrm>
              <a:prstGeom prst="line">
                <a:avLst/>
              </a:prstGeom>
              <a:ln w="6350">
                <a:solidFill>
                  <a:schemeClr val="tx1"/>
                </a:solidFill>
                <a:prstDash val="solid"/>
                <a:headEnd type="none" w="med" len="med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直接连接符 273">
                <a:extLst>
                  <a:ext uri="{FF2B5EF4-FFF2-40B4-BE49-F238E27FC236}">
                    <a16:creationId xmlns:a16="http://schemas.microsoft.com/office/drawing/2014/main" id="{44BFFC7E-4598-565D-85D5-4122AFB8065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181354" y="2003099"/>
                <a:ext cx="249560" cy="0"/>
              </a:xfrm>
              <a:prstGeom prst="line">
                <a:avLst/>
              </a:prstGeom>
              <a:ln w="9525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6" name="椭圆 275">
                <a:extLst>
                  <a:ext uri="{FF2B5EF4-FFF2-40B4-BE49-F238E27FC236}">
                    <a16:creationId xmlns:a16="http://schemas.microsoft.com/office/drawing/2014/main" id="{D788E2BD-DBFD-595E-7FFA-45C016825858}"/>
                  </a:ext>
                </a:extLst>
              </p:cNvPr>
              <p:cNvSpPr/>
              <p:nvPr/>
            </p:nvSpPr>
            <p:spPr>
              <a:xfrm>
                <a:off x="5410750" y="218793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>
                <a:noFill/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7" name="椭圆 276">
                <a:extLst>
                  <a:ext uri="{FF2B5EF4-FFF2-40B4-BE49-F238E27FC236}">
                    <a16:creationId xmlns:a16="http://schemas.microsoft.com/office/drawing/2014/main" id="{C2700C12-82FB-E66F-1F89-C4979F82F51F}"/>
                  </a:ext>
                </a:extLst>
              </p:cNvPr>
              <p:cNvSpPr/>
              <p:nvPr/>
            </p:nvSpPr>
            <p:spPr>
              <a:xfrm>
                <a:off x="5154321" y="1977801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>
                <a:noFill/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8" name="矩形 287">
                    <a:extLst>
                      <a:ext uri="{FF2B5EF4-FFF2-40B4-BE49-F238E27FC236}">
                        <a16:creationId xmlns:a16="http://schemas.microsoft.com/office/drawing/2014/main" id="{902E709B-C12B-AADF-7090-7B13CABD447E}"/>
                      </a:ext>
                    </a:extLst>
                  </p:cNvPr>
                  <p:cNvSpPr/>
                  <p:nvPr/>
                </p:nvSpPr>
                <p:spPr>
                  <a:xfrm>
                    <a:off x="6007937" y="2191900"/>
                    <a:ext cx="214070" cy="215444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oMath>
                      </m:oMathPara>
                    </a14:m>
                    <a:endParaRPr lang="zh-CN" altLang="en-US" sz="800" i="1" dirty="0">
                      <a:solidFill>
                        <a:schemeClr val="tx1"/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288" name="矩形 287">
                    <a:extLst>
                      <a:ext uri="{FF2B5EF4-FFF2-40B4-BE49-F238E27FC236}">
                        <a16:creationId xmlns:a16="http://schemas.microsoft.com/office/drawing/2014/main" id="{902E709B-C12B-AADF-7090-7B13CABD447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007937" y="2191900"/>
                    <a:ext cx="214070" cy="215444"/>
                  </a:xfrm>
                  <a:prstGeom prst="rect">
                    <a:avLst/>
                  </a:prstGeom>
                  <a:blipFill>
                    <a:blip r:embed="rId3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1" name="矩形 290">
                    <a:extLst>
                      <a:ext uri="{FF2B5EF4-FFF2-40B4-BE49-F238E27FC236}">
                        <a16:creationId xmlns:a16="http://schemas.microsoft.com/office/drawing/2014/main" id="{7EA699EA-6789-8100-A33F-C041F39188D4}"/>
                      </a:ext>
                    </a:extLst>
                  </p:cNvPr>
                  <p:cNvSpPr/>
                  <p:nvPr/>
                </p:nvSpPr>
                <p:spPr>
                  <a:xfrm>
                    <a:off x="5407215" y="2191900"/>
                    <a:ext cx="214070" cy="215444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oMath>
                      </m:oMathPara>
                    </a14:m>
                    <a:endParaRPr lang="zh-CN" altLang="en-US" sz="800" i="1" dirty="0">
                      <a:solidFill>
                        <a:schemeClr val="tx1"/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291" name="矩形 290">
                    <a:extLst>
                      <a:ext uri="{FF2B5EF4-FFF2-40B4-BE49-F238E27FC236}">
                        <a16:creationId xmlns:a16="http://schemas.microsoft.com/office/drawing/2014/main" id="{7EA699EA-6789-8100-A33F-C041F39188D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407215" y="2191900"/>
                    <a:ext cx="214070" cy="215444"/>
                  </a:xfrm>
                  <a:prstGeom prst="rect">
                    <a:avLst/>
                  </a:prstGeom>
                  <a:blipFill>
                    <a:blip r:embed="rId3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2" name="矩形 291">
                    <a:extLst>
                      <a:ext uri="{FF2B5EF4-FFF2-40B4-BE49-F238E27FC236}">
                        <a16:creationId xmlns:a16="http://schemas.microsoft.com/office/drawing/2014/main" id="{2D53CFCE-C5BC-BD34-4FC4-80BD6D24F3CF}"/>
                      </a:ext>
                    </a:extLst>
                  </p:cNvPr>
                  <p:cNvSpPr/>
                  <p:nvPr/>
                </p:nvSpPr>
                <p:spPr>
                  <a:xfrm>
                    <a:off x="5430914" y="1861477"/>
                    <a:ext cx="1141769" cy="215444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  <m:d>
                            <m:dPr>
                              <m:ctrlPr>
                                <a:rPr lang="en-US" altLang="zh-CN" sz="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d>
                          <m:r>
                            <a:rPr lang="en-US" altLang="zh-CN" sz="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sz="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zh-CN" sz="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8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altLang="zh-CN" sz="800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altLang="zh-CN" sz="8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CN" sz="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altLang="zh-CN" sz="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sub>
                              </m:sSub>
                            </m:e>
                          </m:d>
                        </m:oMath>
                      </m:oMathPara>
                    </a14:m>
                    <a:endParaRPr lang="zh-CN" altLang="en-US" sz="800" i="1" dirty="0">
                      <a:solidFill>
                        <a:schemeClr val="tx1"/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292" name="矩形 291">
                    <a:extLst>
                      <a:ext uri="{FF2B5EF4-FFF2-40B4-BE49-F238E27FC236}">
                        <a16:creationId xmlns:a16="http://schemas.microsoft.com/office/drawing/2014/main" id="{2D53CFCE-C5BC-BD34-4FC4-80BD6D24F3C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430914" y="1861477"/>
                    <a:ext cx="1141769" cy="215444"/>
                  </a:xfrm>
                  <a:prstGeom prst="rect">
                    <a:avLst/>
                  </a:prstGeom>
                  <a:blipFill>
                    <a:blip r:embed="rId3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cxnSp>
        <p:nvCxnSpPr>
          <p:cNvPr id="297" name="直接箭头连接符 296">
            <a:extLst>
              <a:ext uri="{FF2B5EF4-FFF2-40B4-BE49-F238E27FC236}">
                <a16:creationId xmlns:a16="http://schemas.microsoft.com/office/drawing/2014/main" id="{256AE29C-D88D-7252-522A-CE1E0B09604A}"/>
              </a:ext>
            </a:extLst>
          </p:cNvPr>
          <p:cNvCxnSpPr>
            <a:cxnSpLocks/>
            <a:stCxn id="189" idx="3"/>
            <a:endCxn id="249" idx="1"/>
          </p:cNvCxnSpPr>
          <p:nvPr/>
        </p:nvCxnSpPr>
        <p:spPr>
          <a:xfrm>
            <a:off x="4702317" y="1491391"/>
            <a:ext cx="319957" cy="648305"/>
          </a:xfrm>
          <a:prstGeom prst="straightConnector1">
            <a:avLst/>
          </a:prstGeom>
          <a:ln w="12700">
            <a:solidFill>
              <a:srgbClr val="962C3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直接箭头连接符 299">
            <a:extLst>
              <a:ext uri="{FF2B5EF4-FFF2-40B4-BE49-F238E27FC236}">
                <a16:creationId xmlns:a16="http://schemas.microsoft.com/office/drawing/2014/main" id="{8CE2C885-1D49-639B-DD28-56E8018BA8AE}"/>
              </a:ext>
            </a:extLst>
          </p:cNvPr>
          <p:cNvCxnSpPr>
            <a:cxnSpLocks/>
            <a:stCxn id="193" idx="3"/>
            <a:endCxn id="249" idx="1"/>
          </p:cNvCxnSpPr>
          <p:nvPr/>
        </p:nvCxnSpPr>
        <p:spPr>
          <a:xfrm flipV="1">
            <a:off x="4698153" y="2139696"/>
            <a:ext cx="324121" cy="936330"/>
          </a:xfrm>
          <a:prstGeom prst="straightConnector1">
            <a:avLst/>
          </a:prstGeom>
          <a:ln w="12700">
            <a:solidFill>
              <a:srgbClr val="962C3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3" name="直接箭头连接符 302">
            <a:extLst>
              <a:ext uri="{FF2B5EF4-FFF2-40B4-BE49-F238E27FC236}">
                <a16:creationId xmlns:a16="http://schemas.microsoft.com/office/drawing/2014/main" id="{AA79AC0B-3034-2859-1F6D-DBA226CD4A36}"/>
              </a:ext>
            </a:extLst>
          </p:cNvPr>
          <p:cNvCxnSpPr>
            <a:cxnSpLocks/>
            <a:stCxn id="195" idx="3"/>
            <a:endCxn id="249" idx="1"/>
          </p:cNvCxnSpPr>
          <p:nvPr/>
        </p:nvCxnSpPr>
        <p:spPr>
          <a:xfrm flipV="1">
            <a:off x="4698153" y="2139696"/>
            <a:ext cx="324121" cy="1441163"/>
          </a:xfrm>
          <a:prstGeom prst="straightConnector1">
            <a:avLst/>
          </a:prstGeom>
          <a:ln w="12700">
            <a:solidFill>
              <a:srgbClr val="962C3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7EBAC22A-ECD8-40E1-045F-6D2174F66A58}"/>
              </a:ext>
            </a:extLst>
          </p:cNvPr>
          <p:cNvSpPr txBox="1"/>
          <p:nvPr/>
        </p:nvSpPr>
        <p:spPr>
          <a:xfrm>
            <a:off x="3843896" y="2216963"/>
            <a:ext cx="286650" cy="1331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algn="ctr">
              <a:defRPr sz="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>
              <a:lnSpc>
                <a:spcPts val="1080"/>
              </a:lnSpc>
            </a:pPr>
            <a:r>
              <a:rPr lang="en-US" altLang="zh-CN" dirty="0">
                <a:effectLst/>
              </a:rPr>
              <a:t>0.010</a:t>
            </a:r>
            <a:endParaRPr lang="zh-CN" altLang="en-US" b="1" dirty="0">
              <a:effectLst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AE94D15-1622-E356-08E7-0AE2F9D8613F}"/>
              </a:ext>
            </a:extLst>
          </p:cNvPr>
          <p:cNvSpPr txBox="1"/>
          <p:nvPr/>
        </p:nvSpPr>
        <p:spPr>
          <a:xfrm>
            <a:off x="3385727" y="2216963"/>
            <a:ext cx="286650" cy="1331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algn="ctr">
              <a:defRPr sz="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>
              <a:lnSpc>
                <a:spcPts val="1080"/>
              </a:lnSpc>
            </a:pPr>
            <a:r>
              <a:rPr lang="en-US" altLang="zh-CN" dirty="0">
                <a:effectLst/>
              </a:rPr>
              <a:t>0.005</a:t>
            </a:r>
            <a:endParaRPr lang="zh-CN" altLang="en-US" b="1" dirty="0">
              <a:effectLst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7BFBAE4-53EC-28AF-67C1-85C5EF2F598B}"/>
              </a:ext>
            </a:extLst>
          </p:cNvPr>
          <p:cNvSpPr txBox="1"/>
          <p:nvPr/>
        </p:nvSpPr>
        <p:spPr>
          <a:xfrm>
            <a:off x="4341911" y="2216963"/>
            <a:ext cx="286650" cy="1331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algn="ctr">
              <a:defRPr sz="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>
              <a:lnSpc>
                <a:spcPts val="1080"/>
              </a:lnSpc>
            </a:pPr>
            <a:r>
              <a:rPr lang="en-US" altLang="zh-CN" dirty="0">
                <a:effectLst/>
              </a:rPr>
              <a:t>0.015</a:t>
            </a:r>
            <a:endParaRPr lang="zh-CN" altLang="en-US" b="1" dirty="0">
              <a:effectLst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18B86BE-5C06-32CA-873F-8FF0ABAC13FC}"/>
                  </a:ext>
                </a:extLst>
              </p:cNvPr>
              <p:cNvSpPr txBox="1"/>
              <p:nvPr/>
            </p:nvSpPr>
            <p:spPr>
              <a:xfrm rot="16200000">
                <a:off x="2544984" y="1583635"/>
                <a:ext cx="540931" cy="16895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 lIns="0" tIns="18000" rIns="0" bIns="18000" rtlCol="0">
                <a:spAutoFit/>
              </a:bodyPr>
              <a:lstStyle>
                <a:defPPr>
                  <a:defRPr lang="en-US"/>
                </a:defPPr>
                <a:lvl1pPr algn="ctr">
                  <a:defRPr sz="8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defRPr>
                </a:lvl1pPr>
              </a:lstStyle>
              <a:p>
                <a:pPr>
                  <a:lnSpc>
                    <a:spcPts val="108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effectLst/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b="0" i="1" smtClean="0">
                            <a:effectLst/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altLang="zh-CN" dirty="0">
                    <a:effectLst/>
                  </a:rPr>
                  <a:t> /</a:t>
                </a:r>
                <a:r>
                  <a:rPr lang="en-US" altLang="zh-CN" i="1" dirty="0">
                    <a:effectLst/>
                  </a:rPr>
                  <a:t>g</a:t>
                </a:r>
                <a:endParaRPr lang="zh-CN" altLang="en-US" b="1" i="1" dirty="0">
                  <a:effectLst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18B86BE-5C06-32CA-873F-8FF0ABAC13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2544984" y="1583635"/>
                <a:ext cx="540931" cy="168952"/>
              </a:xfrm>
              <a:prstGeom prst="rect">
                <a:avLst/>
              </a:prstGeom>
              <a:blipFill>
                <a:blip r:embed="rId38"/>
                <a:stretch>
                  <a:fillRect l="-3571" r="-25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框 6">
            <a:extLst>
              <a:ext uri="{FF2B5EF4-FFF2-40B4-BE49-F238E27FC236}">
                <a16:creationId xmlns:a16="http://schemas.microsoft.com/office/drawing/2014/main" id="{207EC144-53A8-B55B-0ADB-1499EBF30989}"/>
              </a:ext>
            </a:extLst>
          </p:cNvPr>
          <p:cNvSpPr txBox="1"/>
          <p:nvPr/>
        </p:nvSpPr>
        <p:spPr>
          <a:xfrm>
            <a:off x="5188552" y="2238981"/>
            <a:ext cx="77255" cy="1329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algn="ctr">
              <a:defRPr sz="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>
              <a:lnSpc>
                <a:spcPts val="1080"/>
              </a:lnSpc>
            </a:pPr>
            <a:r>
              <a:rPr lang="en-US" altLang="zh-CN" dirty="0">
                <a:effectLst/>
              </a:rPr>
              <a:t>0</a:t>
            </a:r>
            <a:endParaRPr lang="zh-CN" altLang="en-US" b="1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0788463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94685DA-4ED2-16A3-7ED6-3F2CD2A608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119" y="535654"/>
            <a:ext cx="2649231" cy="2487558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1FE8ACDC-FBF1-4D53-8A2A-C20B9A5C9BF6}"/>
              </a:ext>
            </a:extLst>
          </p:cNvPr>
          <p:cNvSpPr txBox="1"/>
          <p:nvPr/>
        </p:nvSpPr>
        <p:spPr>
          <a:xfrm>
            <a:off x="2542355" y="619179"/>
            <a:ext cx="530916" cy="23083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1000">
                <a:effectLst/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900" dirty="0"/>
              <a:t>衷和楼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0208291-B857-61FE-258F-AD8892155755}"/>
              </a:ext>
            </a:extLst>
          </p:cNvPr>
          <p:cNvSpPr/>
          <p:nvPr/>
        </p:nvSpPr>
        <p:spPr>
          <a:xfrm>
            <a:off x="467917" y="165100"/>
            <a:ext cx="2844000" cy="295148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070EEDB-174C-5441-9666-551B477F49F2}"/>
              </a:ext>
            </a:extLst>
          </p:cNvPr>
          <p:cNvSpPr/>
          <p:nvPr/>
        </p:nvSpPr>
        <p:spPr>
          <a:xfrm>
            <a:off x="532119" y="4470400"/>
            <a:ext cx="6084000" cy="295148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F3E0742-A9AA-A0F1-F449-43CFB3908D2E}"/>
              </a:ext>
            </a:extLst>
          </p:cNvPr>
          <p:cNvSpPr txBox="1"/>
          <p:nvPr/>
        </p:nvSpPr>
        <p:spPr>
          <a:xfrm>
            <a:off x="1902741" y="815129"/>
            <a:ext cx="415498" cy="23083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sz="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北楼</a:t>
            </a:r>
            <a:endParaRPr lang="zh-CN" altLang="en-US" sz="900" i="1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FD80707-82AF-277C-82BF-15401675179B}"/>
              </a:ext>
            </a:extLst>
          </p:cNvPr>
          <p:cNvSpPr txBox="1"/>
          <p:nvPr/>
        </p:nvSpPr>
        <p:spPr>
          <a:xfrm>
            <a:off x="2614824" y="2352259"/>
            <a:ext cx="530915" cy="23083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1000">
                <a:effectLst/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900" dirty="0"/>
              <a:t>逸夫楼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DCCDE1E-4109-32EA-14B1-927110C1EFCA}"/>
              </a:ext>
            </a:extLst>
          </p:cNvPr>
          <p:cNvSpPr txBox="1"/>
          <p:nvPr/>
        </p:nvSpPr>
        <p:spPr>
          <a:xfrm>
            <a:off x="1619267" y="2163911"/>
            <a:ext cx="530915" cy="23083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1000">
                <a:effectLst/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900" dirty="0"/>
              <a:t>旭日楼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B47029D3-8503-A381-72D8-09DDC4B98429}"/>
              </a:ext>
            </a:extLst>
          </p:cNvPr>
          <p:cNvSpPr txBox="1"/>
          <p:nvPr/>
        </p:nvSpPr>
        <p:spPr>
          <a:xfrm>
            <a:off x="1306583" y="1439604"/>
            <a:ext cx="530915" cy="23083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1000">
                <a:effectLst/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900" dirty="0"/>
              <a:t>图书馆</a:t>
            </a:r>
          </a:p>
        </p:txBody>
      </p: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C3BDCD1A-7FE7-BB21-D57F-E8D02455A9B5}"/>
              </a:ext>
            </a:extLst>
          </p:cNvPr>
          <p:cNvCxnSpPr>
            <a:cxnSpLocks/>
          </p:cNvCxnSpPr>
          <p:nvPr/>
        </p:nvCxnSpPr>
        <p:spPr>
          <a:xfrm flipH="1" flipV="1">
            <a:off x="2169418" y="1061350"/>
            <a:ext cx="182030" cy="27947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0C89A117-7F29-6BE0-55F9-741140E7EB02}"/>
              </a:ext>
            </a:extLst>
          </p:cNvPr>
          <p:cNvCxnSpPr>
            <a:cxnSpLocks/>
            <a:endCxn id="15" idx="2"/>
          </p:cNvCxnSpPr>
          <p:nvPr/>
        </p:nvCxnSpPr>
        <p:spPr>
          <a:xfrm flipH="1" flipV="1">
            <a:off x="2807813" y="850011"/>
            <a:ext cx="144938" cy="38594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95975F86-04C9-BF38-AB8C-7EBBC2F42866}"/>
              </a:ext>
            </a:extLst>
          </p:cNvPr>
          <p:cNvCxnSpPr>
            <a:cxnSpLocks/>
            <a:endCxn id="16" idx="3"/>
          </p:cNvCxnSpPr>
          <p:nvPr/>
        </p:nvCxnSpPr>
        <p:spPr>
          <a:xfrm flipH="1" flipV="1">
            <a:off x="1837498" y="1555020"/>
            <a:ext cx="348929" cy="1957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1CB97547-ABD5-CFA5-75D4-390B5072118B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2743200" y="1956180"/>
            <a:ext cx="137082" cy="39607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4D114363-8768-6C21-4422-FE1D94F2EB68}"/>
              </a:ext>
            </a:extLst>
          </p:cNvPr>
          <p:cNvCxnSpPr>
            <a:cxnSpLocks/>
            <a:endCxn id="11" idx="3"/>
          </p:cNvCxnSpPr>
          <p:nvPr/>
        </p:nvCxnSpPr>
        <p:spPr>
          <a:xfrm flipH="1">
            <a:off x="2150182" y="2088411"/>
            <a:ext cx="372938" cy="19091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图片 35">
            <a:extLst>
              <a:ext uri="{FF2B5EF4-FFF2-40B4-BE49-F238E27FC236}">
                <a16:creationId xmlns:a16="http://schemas.microsoft.com/office/drawing/2014/main" id="{C328D7F5-C76A-8B09-3B11-4F46E72069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669" y="521701"/>
            <a:ext cx="194956" cy="194956"/>
          </a:xfrm>
          <a:prstGeom prst="rect">
            <a:avLst/>
          </a:prstGeom>
        </p:spPr>
      </p:pic>
      <p:grpSp>
        <p:nvGrpSpPr>
          <p:cNvPr id="43" name="组合 42">
            <a:extLst>
              <a:ext uri="{FF2B5EF4-FFF2-40B4-BE49-F238E27FC236}">
                <a16:creationId xmlns:a16="http://schemas.microsoft.com/office/drawing/2014/main" id="{64707863-3863-B4FF-C140-A4F256C921C2}"/>
              </a:ext>
            </a:extLst>
          </p:cNvPr>
          <p:cNvGrpSpPr/>
          <p:nvPr/>
        </p:nvGrpSpPr>
        <p:grpSpPr>
          <a:xfrm rot="10800000" flipV="1">
            <a:off x="2523120" y="2917460"/>
            <a:ext cx="486000" cy="45719"/>
            <a:chOff x="3705225" y="938235"/>
            <a:chExt cx="1047750" cy="45723"/>
          </a:xfrm>
        </p:grpSpPr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BE8DF2C0-1502-D176-CE66-08825FC3BD9A}"/>
                </a:ext>
              </a:extLst>
            </p:cNvPr>
            <p:cNvSpPr/>
            <p:nvPr/>
          </p:nvSpPr>
          <p:spPr>
            <a:xfrm>
              <a:off x="3705225" y="938239"/>
              <a:ext cx="209550" cy="45719"/>
            </a:xfrm>
            <a:prstGeom prst="rect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256E97BC-D421-2872-A772-5FBF9E19AA84}"/>
                </a:ext>
              </a:extLst>
            </p:cNvPr>
            <p:cNvSpPr/>
            <p:nvPr/>
          </p:nvSpPr>
          <p:spPr>
            <a:xfrm>
              <a:off x="3914775" y="938238"/>
              <a:ext cx="209550" cy="45719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814E84AF-1A12-CFCD-BC69-486966D9D5E1}"/>
                </a:ext>
              </a:extLst>
            </p:cNvPr>
            <p:cNvSpPr/>
            <p:nvPr/>
          </p:nvSpPr>
          <p:spPr>
            <a:xfrm>
              <a:off x="4124325" y="938237"/>
              <a:ext cx="209550" cy="45719"/>
            </a:xfrm>
            <a:prstGeom prst="rect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A46ACBDA-D35C-DE23-BBF7-8D9B2E1410AD}"/>
                </a:ext>
              </a:extLst>
            </p:cNvPr>
            <p:cNvSpPr/>
            <p:nvPr/>
          </p:nvSpPr>
          <p:spPr>
            <a:xfrm>
              <a:off x="4333875" y="938236"/>
              <a:ext cx="209550" cy="45719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0E19CEEF-69CF-A3A8-B2E8-A1253B49869C}"/>
                </a:ext>
              </a:extLst>
            </p:cNvPr>
            <p:cNvSpPr/>
            <p:nvPr/>
          </p:nvSpPr>
          <p:spPr>
            <a:xfrm>
              <a:off x="4543425" y="938235"/>
              <a:ext cx="209550" cy="45719"/>
            </a:xfrm>
            <a:prstGeom prst="rect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2" name="文本框 41">
            <a:extLst>
              <a:ext uri="{FF2B5EF4-FFF2-40B4-BE49-F238E27FC236}">
                <a16:creationId xmlns:a16="http://schemas.microsoft.com/office/drawing/2014/main" id="{B6581D4E-17A4-F0FE-77EF-98F959BABCA0}"/>
              </a:ext>
            </a:extLst>
          </p:cNvPr>
          <p:cNvSpPr txBox="1"/>
          <p:nvPr/>
        </p:nvSpPr>
        <p:spPr>
          <a:xfrm>
            <a:off x="2825017" y="2772889"/>
            <a:ext cx="413895" cy="18466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altLang="zh-CN" sz="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200 m</a:t>
            </a:r>
            <a:endParaRPr lang="zh-CN" altLang="en-US" sz="600" i="1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1E8581E9-1531-A9E7-DE67-AB1F888A04F0}"/>
              </a:ext>
            </a:extLst>
          </p:cNvPr>
          <p:cNvSpPr txBox="1"/>
          <p:nvPr/>
        </p:nvSpPr>
        <p:spPr>
          <a:xfrm>
            <a:off x="2414484" y="2768435"/>
            <a:ext cx="229550" cy="18466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altLang="zh-CN" sz="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endParaRPr lang="zh-CN" altLang="en-US" sz="600" i="1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564381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图片 35">
            <a:extLst>
              <a:ext uri="{FF2B5EF4-FFF2-40B4-BE49-F238E27FC236}">
                <a16:creationId xmlns:a16="http://schemas.microsoft.com/office/drawing/2014/main" id="{DF962281-AD96-9288-C909-5CD3820BA3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2374" y="2654903"/>
            <a:ext cx="2264311" cy="1800000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7560B688-C9CC-6E39-83FC-0A59EEAA97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7374" y="413091"/>
            <a:ext cx="2296774" cy="1800000"/>
          </a:xfrm>
          <a:prstGeom prst="rect">
            <a:avLst/>
          </a:prstGeom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1B1C84A7-F89A-1F79-B363-B096FF26CF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332" y="4753304"/>
            <a:ext cx="2181625" cy="1800000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D1FF3695-724B-0BA3-3CAB-B26CA2B8AA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7179" y="2532420"/>
            <a:ext cx="2296774" cy="1800000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858ECEA0-53F2-2358-960E-EE43EAF83D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6054" y="299783"/>
            <a:ext cx="2212903" cy="1800000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318E0BF1-FFA0-3758-183F-890B87968985}"/>
              </a:ext>
            </a:extLst>
          </p:cNvPr>
          <p:cNvSpPr/>
          <p:nvPr/>
        </p:nvSpPr>
        <p:spPr>
          <a:xfrm>
            <a:off x="467917" y="165100"/>
            <a:ext cx="2844000" cy="85598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07A1049-D6AA-0E70-B9B2-C61B351DBBB2}"/>
              </a:ext>
            </a:extLst>
          </p:cNvPr>
          <p:cNvSpPr txBox="1"/>
          <p:nvPr/>
        </p:nvSpPr>
        <p:spPr>
          <a:xfrm>
            <a:off x="1496404" y="2081100"/>
            <a:ext cx="710451" cy="2308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sz="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sz="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）北楼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E2C41375-AD3B-A0DE-F36A-4938EE4753A8}"/>
              </a:ext>
            </a:extLst>
          </p:cNvPr>
          <p:cNvSpPr txBox="1"/>
          <p:nvPr/>
        </p:nvSpPr>
        <p:spPr>
          <a:xfrm>
            <a:off x="684739" y="4324709"/>
            <a:ext cx="2373690" cy="2308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sz="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zh-CN" altLang="en-US" sz="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）图书馆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4C5CE9B5-1B55-543B-6E8D-E2412AF8E105}"/>
              </a:ext>
            </a:extLst>
          </p:cNvPr>
          <p:cNvSpPr txBox="1"/>
          <p:nvPr/>
        </p:nvSpPr>
        <p:spPr>
          <a:xfrm>
            <a:off x="684738" y="6542563"/>
            <a:ext cx="2373690" cy="2308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sz="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zh-CN" altLang="en-US" sz="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）旭日楼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2FFE1DD6-49EB-D5F5-4D98-3574E52E6C2E}"/>
              </a:ext>
            </a:extLst>
          </p:cNvPr>
          <p:cNvSpPr/>
          <p:nvPr/>
        </p:nvSpPr>
        <p:spPr>
          <a:xfrm>
            <a:off x="3512949" y="165100"/>
            <a:ext cx="2844000" cy="85598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5261CC59-3776-2125-FF08-DF3DF1E7907A}"/>
              </a:ext>
            </a:extLst>
          </p:cNvPr>
          <p:cNvSpPr txBox="1"/>
          <p:nvPr/>
        </p:nvSpPr>
        <p:spPr>
          <a:xfrm>
            <a:off x="4517206" y="2197100"/>
            <a:ext cx="835485" cy="2308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sz="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lang="zh-CN" altLang="en-US" sz="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）逸夫楼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055A22F4-3075-BBAC-2C60-893DCF52DB19}"/>
              </a:ext>
            </a:extLst>
          </p:cNvPr>
          <p:cNvSpPr txBox="1"/>
          <p:nvPr/>
        </p:nvSpPr>
        <p:spPr>
          <a:xfrm>
            <a:off x="4529909" y="4440125"/>
            <a:ext cx="827470" cy="2308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sz="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e</a:t>
            </a:r>
            <a:r>
              <a:rPr lang="zh-CN" altLang="en-US" sz="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）衷和楼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F125A57E-503B-6560-5969-00750FD5242D}"/>
                  </a:ext>
                </a:extLst>
              </p:cNvPr>
              <p:cNvSpPr txBox="1"/>
              <p:nvPr/>
            </p:nvSpPr>
            <p:spPr>
              <a:xfrm rot="16200000">
                <a:off x="470324" y="3172268"/>
                <a:ext cx="428829" cy="2308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ctr">
                  <a:defRPr sz="8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900" i="1" smtClean="0">
                              <a:effectLst/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900" b="0" i="1" smtClean="0">
                              <a:effectLst/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𝑆</m:t>
                          </m:r>
                        </m:e>
                        <m:sub>
                          <m:r>
                            <a:rPr lang="en-US" altLang="zh-CN" sz="900" b="0" i="1" smtClean="0">
                              <a:effectLst/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𝑎</m:t>
                          </m:r>
                        </m:sub>
                      </m:sSub>
                      <m:r>
                        <a:rPr lang="en-US" altLang="zh-CN" sz="900" b="0" i="1" smtClean="0">
                          <a:effectLst/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/</m:t>
                      </m:r>
                      <m:r>
                        <a:rPr lang="en-US" altLang="zh-CN" sz="900" b="0" i="1" smtClean="0">
                          <a:effectLst/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𝑔</m:t>
                      </m:r>
                    </m:oMath>
                  </m:oMathPara>
                </a14:m>
                <a:endParaRPr lang="zh-CN" altLang="en-US" sz="900" i="1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F125A57E-503B-6560-5969-00750FD524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470324" y="3172268"/>
                <a:ext cx="428829" cy="230832"/>
              </a:xfrm>
              <a:prstGeom prst="rect">
                <a:avLst/>
              </a:prstGeom>
              <a:blipFill>
                <a:blip r:embed="rId7"/>
                <a:stretch>
                  <a:fillRect r="-263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4CE60D4F-F4C0-280D-0190-F8418A6E4EDF}"/>
                  </a:ext>
                </a:extLst>
              </p:cNvPr>
              <p:cNvSpPr txBox="1"/>
              <p:nvPr/>
            </p:nvSpPr>
            <p:spPr>
              <a:xfrm>
                <a:off x="1547723" y="4194062"/>
                <a:ext cx="715968" cy="17485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 lIns="0" tIns="18000" rIns="0" bIns="18000" rtlCol="0">
                <a:spAutoFit/>
              </a:bodyPr>
              <a:lstStyle>
                <a:defPPr>
                  <a:defRPr lang="en-US"/>
                </a:defPPr>
                <a:lvl1pPr algn="ctr">
                  <a:defRPr sz="8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900" i="1" smtClean="0">
                              <a:effectLst/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zh-CN" altLang="en-US" sz="900" i="1" smtClean="0">
                              <a:effectLst/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900" b="0" i="0" smtClean="0">
                              <a:effectLst/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max</m:t>
                          </m:r>
                        </m:sub>
                      </m:sSub>
                      <m:r>
                        <a:rPr lang="en-US" altLang="zh-CN" sz="900" b="0" i="1" smtClean="0">
                          <a:effectLst/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/</m:t>
                      </m:r>
                      <m:r>
                        <m:rPr>
                          <m:sty m:val="p"/>
                        </m:rPr>
                        <a:rPr lang="en-US" altLang="zh-CN" sz="900" b="0" i="0" smtClean="0">
                          <a:effectLst/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rad</m:t>
                      </m:r>
                    </m:oMath>
                  </m:oMathPara>
                </a14:m>
                <a:endParaRPr lang="zh-CN" altLang="en-US" sz="900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4CE60D4F-F4C0-280D-0190-F8418A6E4E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723" y="4194062"/>
                <a:ext cx="715968" cy="174851"/>
              </a:xfrm>
              <a:prstGeom prst="rect">
                <a:avLst/>
              </a:prstGeom>
              <a:blipFill>
                <a:blip r:embed="rId8"/>
                <a:stretch>
                  <a:fillRect b="-1724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F204AE1F-F4D8-90F0-1461-ED2DFE318CA1}"/>
                  </a:ext>
                </a:extLst>
              </p:cNvPr>
              <p:cNvSpPr txBox="1"/>
              <p:nvPr/>
            </p:nvSpPr>
            <p:spPr>
              <a:xfrm>
                <a:off x="1531933" y="6393467"/>
                <a:ext cx="715968" cy="17485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 lIns="0" tIns="18000" rIns="0" bIns="18000" rtlCol="0">
                <a:spAutoFit/>
              </a:bodyPr>
              <a:lstStyle>
                <a:defPPr>
                  <a:defRPr lang="en-US"/>
                </a:defPPr>
                <a:lvl1pPr algn="ctr">
                  <a:defRPr sz="8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900" i="1" smtClean="0">
                              <a:effectLst/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zh-CN" altLang="en-US" sz="900" i="1" smtClean="0">
                              <a:effectLst/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900" b="0" i="0" smtClean="0">
                              <a:effectLst/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max</m:t>
                          </m:r>
                        </m:sub>
                      </m:sSub>
                      <m:r>
                        <a:rPr lang="en-US" altLang="zh-CN" sz="900" b="0" i="1" smtClean="0">
                          <a:effectLst/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/</m:t>
                      </m:r>
                      <m:r>
                        <m:rPr>
                          <m:sty m:val="p"/>
                        </m:rPr>
                        <a:rPr lang="en-US" altLang="zh-CN" sz="900" b="0" i="0" smtClean="0">
                          <a:effectLst/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rad</m:t>
                      </m:r>
                    </m:oMath>
                  </m:oMathPara>
                </a14:m>
                <a:endParaRPr lang="zh-CN" altLang="en-US" sz="900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F204AE1F-F4D8-90F0-1461-ED2DFE318C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1933" y="6393467"/>
                <a:ext cx="715968" cy="174851"/>
              </a:xfrm>
              <a:prstGeom prst="rect">
                <a:avLst/>
              </a:prstGeom>
              <a:blipFill>
                <a:blip r:embed="rId9"/>
                <a:stretch>
                  <a:fillRect b="-2142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9C36B8D9-BEB7-F848-BFE7-29EC6472E616}"/>
                  </a:ext>
                </a:extLst>
              </p:cNvPr>
              <p:cNvSpPr txBox="1"/>
              <p:nvPr/>
            </p:nvSpPr>
            <p:spPr>
              <a:xfrm>
                <a:off x="4698995" y="4301789"/>
                <a:ext cx="715968" cy="17485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 lIns="0" tIns="18000" rIns="0" bIns="18000" rtlCol="0">
                <a:spAutoFit/>
              </a:bodyPr>
              <a:lstStyle>
                <a:defPPr>
                  <a:defRPr lang="en-US"/>
                </a:defPPr>
                <a:lvl1pPr algn="ctr">
                  <a:defRPr sz="8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900" i="1" smtClean="0">
                              <a:effectLst/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zh-CN" altLang="en-US" sz="900" i="1" smtClean="0">
                              <a:effectLst/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900" b="0" i="0" smtClean="0">
                              <a:effectLst/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max</m:t>
                          </m:r>
                        </m:sub>
                      </m:sSub>
                      <m:r>
                        <a:rPr lang="en-US" altLang="zh-CN" sz="900" b="0" i="1" smtClean="0">
                          <a:effectLst/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/</m:t>
                      </m:r>
                      <m:r>
                        <m:rPr>
                          <m:sty m:val="p"/>
                        </m:rPr>
                        <a:rPr lang="en-US" altLang="zh-CN" sz="900" b="0" i="0" smtClean="0">
                          <a:effectLst/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rad</m:t>
                      </m:r>
                    </m:oMath>
                  </m:oMathPara>
                </a14:m>
                <a:endParaRPr lang="zh-CN" altLang="en-US" sz="900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9C36B8D9-BEB7-F848-BFE7-29EC6472E6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8995" y="4301789"/>
                <a:ext cx="715968" cy="174851"/>
              </a:xfrm>
              <a:prstGeom prst="rect">
                <a:avLst/>
              </a:prstGeom>
              <a:blipFill>
                <a:blip r:embed="rId10"/>
                <a:stretch>
                  <a:fillRect b="-2142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E5B87C1D-8BCD-5B01-0D83-EDBC51F8860F}"/>
                  </a:ext>
                </a:extLst>
              </p:cNvPr>
              <p:cNvSpPr txBox="1"/>
              <p:nvPr/>
            </p:nvSpPr>
            <p:spPr>
              <a:xfrm rot="16200000">
                <a:off x="531784" y="5393398"/>
                <a:ext cx="428829" cy="2308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ctr">
                  <a:defRPr sz="8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900" i="1" smtClean="0">
                              <a:effectLst/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900" b="0" i="1" smtClean="0">
                              <a:effectLst/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𝑆</m:t>
                          </m:r>
                        </m:e>
                        <m:sub>
                          <m:r>
                            <a:rPr lang="en-US" altLang="zh-CN" sz="900" b="0" i="1" smtClean="0">
                              <a:effectLst/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𝑎</m:t>
                          </m:r>
                        </m:sub>
                      </m:sSub>
                      <m:r>
                        <a:rPr lang="en-US" altLang="zh-CN" sz="900" b="0" i="1" smtClean="0">
                          <a:effectLst/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/</m:t>
                      </m:r>
                      <m:r>
                        <a:rPr lang="en-US" altLang="zh-CN" sz="900" b="0" i="1" smtClean="0">
                          <a:effectLst/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𝑔</m:t>
                      </m:r>
                    </m:oMath>
                  </m:oMathPara>
                </a14:m>
                <a:endParaRPr lang="zh-CN" altLang="en-US" sz="900" i="1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E5B87C1D-8BCD-5B01-0D83-EDBC51F886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531784" y="5393398"/>
                <a:ext cx="428829" cy="230832"/>
              </a:xfrm>
              <a:prstGeom prst="rect">
                <a:avLst/>
              </a:prstGeom>
              <a:blipFill>
                <a:blip r:embed="rId11"/>
                <a:stretch>
                  <a:fillRect r="-263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37EC8409-AA97-2CA8-84B1-6CFF36D50DB4}"/>
                  </a:ext>
                </a:extLst>
              </p:cNvPr>
              <p:cNvSpPr txBox="1"/>
              <p:nvPr/>
            </p:nvSpPr>
            <p:spPr>
              <a:xfrm rot="16200000">
                <a:off x="3561283" y="3306075"/>
                <a:ext cx="428829" cy="2308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ctr">
                  <a:defRPr sz="8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900" i="1" smtClean="0">
                              <a:effectLst/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900" b="0" i="1" smtClean="0">
                              <a:effectLst/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𝑆</m:t>
                          </m:r>
                        </m:e>
                        <m:sub>
                          <m:r>
                            <a:rPr lang="en-US" altLang="zh-CN" sz="900" b="0" i="1" smtClean="0">
                              <a:effectLst/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𝑎</m:t>
                          </m:r>
                        </m:sub>
                      </m:sSub>
                      <m:r>
                        <a:rPr lang="en-US" altLang="zh-CN" sz="900" b="0" i="1" smtClean="0">
                          <a:effectLst/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/</m:t>
                      </m:r>
                      <m:r>
                        <a:rPr lang="en-US" altLang="zh-CN" sz="900" b="0" i="1" smtClean="0">
                          <a:effectLst/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𝑔</m:t>
                      </m:r>
                    </m:oMath>
                  </m:oMathPara>
                </a14:m>
                <a:endParaRPr lang="zh-CN" altLang="en-US" sz="900" i="1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37EC8409-AA97-2CA8-84B1-6CFF36D50D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3561283" y="3306075"/>
                <a:ext cx="428829" cy="230832"/>
              </a:xfrm>
              <a:prstGeom prst="rect">
                <a:avLst/>
              </a:prstGeom>
              <a:blipFill>
                <a:blip r:embed="rId7"/>
                <a:stretch>
                  <a:fillRect r="-263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0CBE2A88-7DE6-D633-BEB4-5AAE96FCFCDE}"/>
                  </a:ext>
                </a:extLst>
              </p:cNvPr>
              <p:cNvSpPr txBox="1"/>
              <p:nvPr/>
            </p:nvSpPr>
            <p:spPr>
              <a:xfrm rot="16200000">
                <a:off x="488113" y="924236"/>
                <a:ext cx="428829" cy="2308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ctr">
                  <a:defRPr sz="8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900" i="1" smtClean="0">
                              <a:effectLst/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900" b="0" i="1" smtClean="0">
                              <a:effectLst/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𝑆</m:t>
                          </m:r>
                        </m:e>
                        <m:sub>
                          <m:r>
                            <a:rPr lang="en-US" altLang="zh-CN" sz="900" b="0" i="1" smtClean="0">
                              <a:effectLst/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𝑎</m:t>
                          </m:r>
                        </m:sub>
                      </m:sSub>
                      <m:r>
                        <a:rPr lang="en-US" altLang="zh-CN" sz="900" b="0" i="1" smtClean="0">
                          <a:effectLst/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/</m:t>
                      </m:r>
                      <m:r>
                        <a:rPr lang="en-US" altLang="zh-CN" sz="900" b="0" i="1" smtClean="0">
                          <a:effectLst/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𝑔</m:t>
                      </m:r>
                    </m:oMath>
                  </m:oMathPara>
                </a14:m>
                <a:endParaRPr lang="zh-CN" altLang="en-US" sz="900" i="1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0CBE2A88-7DE6-D633-BEB4-5AAE96FCFC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488113" y="924236"/>
                <a:ext cx="428829" cy="230832"/>
              </a:xfrm>
              <a:prstGeom prst="rect">
                <a:avLst/>
              </a:prstGeom>
              <a:blipFill>
                <a:blip r:embed="rId12"/>
                <a:stretch>
                  <a:fillRect r="-263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D8372D80-CD34-CDFB-69B0-A937EB0741C5}"/>
                  </a:ext>
                </a:extLst>
              </p:cNvPr>
              <p:cNvSpPr txBox="1"/>
              <p:nvPr/>
            </p:nvSpPr>
            <p:spPr>
              <a:xfrm rot="16200000">
                <a:off x="3585836" y="1063051"/>
                <a:ext cx="428829" cy="2308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ctr">
                  <a:defRPr sz="8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900" i="1" smtClean="0">
                              <a:effectLst/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900" b="0" i="1" smtClean="0">
                              <a:effectLst/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𝑆</m:t>
                          </m:r>
                        </m:e>
                        <m:sub>
                          <m:r>
                            <a:rPr lang="en-US" altLang="zh-CN" sz="900" b="0" i="1" smtClean="0">
                              <a:effectLst/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𝑎</m:t>
                          </m:r>
                        </m:sub>
                      </m:sSub>
                      <m:r>
                        <a:rPr lang="en-US" altLang="zh-CN" sz="900" b="0" i="1" smtClean="0">
                          <a:effectLst/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/</m:t>
                      </m:r>
                      <m:r>
                        <a:rPr lang="en-US" altLang="zh-CN" sz="900" b="0" i="1" smtClean="0">
                          <a:effectLst/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𝑔</m:t>
                      </m:r>
                    </m:oMath>
                  </m:oMathPara>
                </a14:m>
                <a:endParaRPr lang="zh-CN" altLang="en-US" sz="900" i="1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D8372D80-CD34-CDFB-69B0-A937EB0741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3585836" y="1063051"/>
                <a:ext cx="428829" cy="230832"/>
              </a:xfrm>
              <a:prstGeom prst="rect">
                <a:avLst/>
              </a:prstGeom>
              <a:blipFill>
                <a:blip r:embed="rId7"/>
                <a:stretch>
                  <a:fillRect r="-263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1855145E-FBDC-3423-E8E9-7D70FFF243EE}"/>
                  </a:ext>
                </a:extLst>
              </p:cNvPr>
              <p:cNvSpPr txBox="1"/>
              <p:nvPr/>
            </p:nvSpPr>
            <p:spPr>
              <a:xfrm>
                <a:off x="1531933" y="1939406"/>
                <a:ext cx="715968" cy="17485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 lIns="0" tIns="18000" rIns="0" bIns="18000" rtlCol="0">
                <a:spAutoFit/>
              </a:bodyPr>
              <a:lstStyle>
                <a:defPPr>
                  <a:defRPr lang="en-US"/>
                </a:defPPr>
                <a:lvl1pPr algn="ctr">
                  <a:defRPr sz="8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900" i="1" smtClean="0">
                              <a:effectLst/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zh-CN" altLang="en-US" sz="900" i="1" smtClean="0">
                              <a:effectLst/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900" b="0" i="0" smtClean="0">
                              <a:effectLst/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max</m:t>
                          </m:r>
                        </m:sub>
                      </m:sSub>
                      <m:r>
                        <a:rPr lang="en-US" altLang="zh-CN" sz="900" b="0" i="1" smtClean="0">
                          <a:effectLst/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/</m:t>
                      </m:r>
                      <m:r>
                        <m:rPr>
                          <m:sty m:val="p"/>
                        </m:rPr>
                        <a:rPr lang="en-US" altLang="zh-CN" sz="900" b="0" i="0" smtClean="0">
                          <a:effectLst/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rad</m:t>
                      </m:r>
                    </m:oMath>
                  </m:oMathPara>
                </a14:m>
                <a:endParaRPr lang="zh-CN" altLang="en-US" sz="900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1855145E-FBDC-3423-E8E9-7D70FFF243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1933" y="1939406"/>
                <a:ext cx="715968" cy="174851"/>
              </a:xfrm>
              <a:prstGeom prst="rect">
                <a:avLst/>
              </a:prstGeom>
              <a:blipFill>
                <a:blip r:embed="rId13"/>
                <a:stretch>
                  <a:fillRect b="-1724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568178D0-F68E-8A45-C7AD-13C3DCC0F397}"/>
                  </a:ext>
                </a:extLst>
              </p:cNvPr>
              <p:cNvSpPr txBox="1"/>
              <p:nvPr/>
            </p:nvSpPr>
            <p:spPr>
              <a:xfrm>
                <a:off x="4610099" y="2050239"/>
                <a:ext cx="715968" cy="17485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 lIns="0" tIns="18000" rIns="0" bIns="18000" rtlCol="0">
                <a:spAutoFit/>
              </a:bodyPr>
              <a:lstStyle>
                <a:defPPr>
                  <a:defRPr lang="en-US"/>
                </a:defPPr>
                <a:lvl1pPr algn="ctr">
                  <a:defRPr sz="8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900" i="1" smtClean="0">
                              <a:effectLst/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zh-CN" altLang="en-US" sz="900" i="1" smtClean="0">
                              <a:effectLst/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900" b="0" i="0" smtClean="0">
                              <a:effectLst/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max</m:t>
                          </m:r>
                        </m:sub>
                      </m:sSub>
                      <m:r>
                        <a:rPr lang="en-US" altLang="zh-CN" sz="900" b="0" i="1" smtClean="0">
                          <a:effectLst/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/</m:t>
                      </m:r>
                      <m:r>
                        <m:rPr>
                          <m:sty m:val="p"/>
                        </m:rPr>
                        <a:rPr lang="en-US" altLang="zh-CN" sz="900" b="0" i="0" smtClean="0">
                          <a:effectLst/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rad</m:t>
                      </m:r>
                    </m:oMath>
                  </m:oMathPara>
                </a14:m>
                <a:endParaRPr lang="zh-CN" altLang="en-US" sz="900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568178D0-F68E-8A45-C7AD-13C3DCC0F3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0099" y="2050239"/>
                <a:ext cx="715968" cy="174851"/>
              </a:xfrm>
              <a:prstGeom prst="rect">
                <a:avLst/>
              </a:prstGeom>
              <a:blipFill>
                <a:blip r:embed="rId13"/>
                <a:stretch>
                  <a:fillRect b="-1724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754F8BB7-E49F-A444-AB95-153C29EA6DFC}"/>
                  </a:ext>
                </a:extLst>
              </p:cNvPr>
              <p:cNvSpPr txBox="1"/>
              <p:nvPr/>
            </p:nvSpPr>
            <p:spPr>
              <a:xfrm>
                <a:off x="1738061" y="1340201"/>
                <a:ext cx="1257720" cy="25179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 lIns="0" tIns="18000" rIns="0" bIns="18000" rtlCol="0">
                <a:spAutoFit/>
              </a:bodyPr>
              <a:lstStyle>
                <a:defPPr>
                  <a:defRPr lang="en-US"/>
                </a:defPPr>
                <a:lvl1pPr algn="ctr">
                  <a:defRPr sz="8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defRPr>
                </a:lvl1pPr>
              </a:lstStyle>
              <a:p>
                <a:r>
                  <a:rPr lang="zh-CN" altLang="en-US" sz="7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抗倒塌能力中值：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700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700" b="0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𝑆</m:t>
                        </m:r>
                      </m:e>
                      <m:sub>
                        <m:r>
                          <a:rPr lang="en-US" altLang="zh-CN" sz="700" b="0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𝑎</m:t>
                        </m:r>
                      </m:sub>
                    </m:sSub>
                    <m:r>
                      <a:rPr lang="en-US" altLang="zh-CN" sz="700" b="0" i="1" smtClean="0"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=2.32 </m:t>
                    </m:r>
                    <m:r>
                      <a:rPr lang="en-US" altLang="zh-CN" sz="700" b="0" i="1" smtClean="0"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𝑔</m:t>
                    </m:r>
                  </m:oMath>
                </a14:m>
                <a:endParaRPr lang="en-US" altLang="zh-CN" sz="700" i="1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CN" altLang="en-US" sz="7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对数标准差为</a:t>
                </a:r>
                <a14:m>
                  <m:oMath xmlns:m="http://schemas.openxmlformats.org/officeDocument/2006/math">
                    <m:r>
                      <a:rPr lang="en-US" altLang="zh-CN" sz="700" b="0" i="1" smtClean="0"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0.29</m:t>
                    </m:r>
                  </m:oMath>
                </a14:m>
                <a:r>
                  <a:rPr lang="en-US" altLang="zh-CN" sz="700" i="0" dirty="0">
                    <a:effectLst/>
                    <a:latin typeface="+mj-lt"/>
                    <a:ea typeface="微软雅黑" panose="020B0503020204020204" pitchFamily="34" charset="-122"/>
                  </a:rPr>
                  <a:t> </a:t>
                </a:r>
                <a:r>
                  <a:rPr lang="en-US" altLang="zh-CN" sz="7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endParaRPr lang="zh-CN" altLang="en-US" sz="700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754F8BB7-E49F-A444-AB95-153C29EA6D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8061" y="1340201"/>
                <a:ext cx="1257720" cy="251795"/>
              </a:xfrm>
              <a:prstGeom prst="rect">
                <a:avLst/>
              </a:prstGeom>
              <a:blipFill>
                <a:blip r:embed="rId14"/>
                <a:stretch>
                  <a:fillRect l="-1456" t="-4878" b="-1463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54E79FC8-D9AD-8C69-C4A6-15C7738061C7}"/>
                  </a:ext>
                </a:extLst>
              </p:cNvPr>
              <p:cNvSpPr txBox="1"/>
              <p:nvPr/>
            </p:nvSpPr>
            <p:spPr>
              <a:xfrm>
                <a:off x="4905761" y="1466098"/>
                <a:ext cx="1257720" cy="25179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 lIns="0" tIns="18000" rIns="0" bIns="18000" rtlCol="0">
                <a:spAutoFit/>
              </a:bodyPr>
              <a:lstStyle>
                <a:defPPr>
                  <a:defRPr lang="en-US"/>
                </a:defPPr>
                <a:lvl1pPr algn="ctr">
                  <a:defRPr sz="8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defRPr>
                </a:lvl1pPr>
              </a:lstStyle>
              <a:p>
                <a:r>
                  <a:rPr lang="zh-CN" altLang="en-US" sz="7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抗倒塌能力中值：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700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700" b="0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𝑆</m:t>
                        </m:r>
                      </m:e>
                      <m:sub>
                        <m:r>
                          <a:rPr lang="en-US" altLang="zh-CN" sz="700" b="0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𝑎</m:t>
                        </m:r>
                      </m:sub>
                    </m:sSub>
                    <m:r>
                      <a:rPr lang="en-US" altLang="zh-CN" sz="700" b="0" i="1" smtClean="0"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=0.50 </m:t>
                    </m:r>
                    <m:r>
                      <a:rPr lang="en-US" altLang="zh-CN" sz="700" b="0" i="1" smtClean="0"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𝑔</m:t>
                    </m:r>
                  </m:oMath>
                </a14:m>
                <a:endParaRPr lang="en-US" altLang="zh-CN" sz="700" i="1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CN" altLang="en-US" sz="7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对数标准差为</a:t>
                </a:r>
                <a14:m>
                  <m:oMath xmlns:m="http://schemas.openxmlformats.org/officeDocument/2006/math">
                    <m:r>
                      <a:rPr lang="en-US" altLang="zh-CN" sz="700" b="0" i="1" smtClean="0"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0.20</m:t>
                    </m:r>
                  </m:oMath>
                </a14:m>
                <a:r>
                  <a:rPr lang="en-US" altLang="zh-CN" sz="700" i="0" dirty="0">
                    <a:effectLst/>
                    <a:latin typeface="+mj-lt"/>
                    <a:ea typeface="微软雅黑" panose="020B0503020204020204" pitchFamily="34" charset="-122"/>
                  </a:rPr>
                  <a:t> </a:t>
                </a:r>
                <a:r>
                  <a:rPr lang="en-US" altLang="zh-CN" sz="7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endParaRPr lang="zh-CN" altLang="en-US" sz="700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54E79FC8-D9AD-8C69-C4A6-15C7738061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5761" y="1466098"/>
                <a:ext cx="1257720" cy="251795"/>
              </a:xfrm>
              <a:prstGeom prst="rect">
                <a:avLst/>
              </a:prstGeom>
              <a:blipFill>
                <a:blip r:embed="rId15"/>
                <a:stretch>
                  <a:fillRect l="-1942" t="-7317" b="-1463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D4D700F8-C76E-5973-0EA8-005AD1A23F7F}"/>
                  </a:ext>
                </a:extLst>
              </p:cNvPr>
              <p:cNvSpPr txBox="1"/>
              <p:nvPr/>
            </p:nvSpPr>
            <p:spPr>
              <a:xfrm>
                <a:off x="1916082" y="3585268"/>
                <a:ext cx="1257720" cy="25179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 lIns="0" tIns="18000" rIns="0" bIns="18000" rtlCol="0">
                <a:spAutoFit/>
              </a:bodyPr>
              <a:lstStyle>
                <a:defPPr>
                  <a:defRPr lang="en-US"/>
                </a:defPPr>
                <a:lvl1pPr algn="ctr">
                  <a:defRPr sz="8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defRPr>
                </a:lvl1pPr>
              </a:lstStyle>
              <a:p>
                <a:r>
                  <a:rPr lang="zh-CN" altLang="en-US" sz="7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抗倒塌能力中值：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700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700" b="0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𝑆</m:t>
                        </m:r>
                      </m:e>
                      <m:sub>
                        <m:r>
                          <a:rPr lang="en-US" altLang="zh-CN" sz="700" b="0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𝑎</m:t>
                        </m:r>
                      </m:sub>
                    </m:sSub>
                    <m:r>
                      <a:rPr lang="en-US" altLang="zh-CN" sz="700" b="0" i="1" smtClean="0"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=1.19 </m:t>
                    </m:r>
                    <m:r>
                      <a:rPr lang="en-US" altLang="zh-CN" sz="700" b="0" i="1" smtClean="0"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𝑔</m:t>
                    </m:r>
                  </m:oMath>
                </a14:m>
                <a:endParaRPr lang="en-US" altLang="zh-CN" sz="700" i="1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CN" altLang="en-US" sz="7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对数标准差为</a:t>
                </a:r>
                <a14:m>
                  <m:oMath xmlns:m="http://schemas.openxmlformats.org/officeDocument/2006/math">
                    <m:r>
                      <a:rPr lang="en-US" altLang="zh-CN" sz="700" b="0" i="1" smtClean="0"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0.48</m:t>
                    </m:r>
                  </m:oMath>
                </a14:m>
                <a:r>
                  <a:rPr lang="en-US" altLang="zh-CN" sz="700" i="0" dirty="0">
                    <a:effectLst/>
                    <a:latin typeface="+mj-lt"/>
                    <a:ea typeface="微软雅黑" panose="020B0503020204020204" pitchFamily="34" charset="-122"/>
                  </a:rPr>
                  <a:t> </a:t>
                </a:r>
                <a:r>
                  <a:rPr lang="en-US" altLang="zh-CN" sz="7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endParaRPr lang="zh-CN" altLang="en-US" sz="700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D4D700F8-C76E-5973-0EA8-005AD1A23F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6082" y="3585268"/>
                <a:ext cx="1257720" cy="251795"/>
              </a:xfrm>
              <a:prstGeom prst="rect">
                <a:avLst/>
              </a:prstGeom>
              <a:blipFill>
                <a:blip r:embed="rId16"/>
                <a:stretch>
                  <a:fillRect l="-1449" t="-4878" b="-1707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261D317A-1032-7E98-58ED-98C92A3AE08F}"/>
                  </a:ext>
                </a:extLst>
              </p:cNvPr>
              <p:cNvSpPr txBox="1"/>
              <p:nvPr/>
            </p:nvSpPr>
            <p:spPr>
              <a:xfrm>
                <a:off x="5181068" y="3724914"/>
                <a:ext cx="1257720" cy="25179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 lIns="0" tIns="18000" rIns="0" bIns="18000" rtlCol="0">
                <a:spAutoFit/>
              </a:bodyPr>
              <a:lstStyle>
                <a:defPPr>
                  <a:defRPr lang="en-US"/>
                </a:defPPr>
                <a:lvl1pPr algn="ctr">
                  <a:defRPr sz="8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defRPr>
                </a:lvl1pPr>
              </a:lstStyle>
              <a:p>
                <a:r>
                  <a:rPr lang="zh-CN" altLang="en-US" sz="7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抗倒塌能力中值：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700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700" b="0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𝑆</m:t>
                        </m:r>
                      </m:e>
                      <m:sub>
                        <m:r>
                          <a:rPr lang="en-US" altLang="zh-CN" sz="700" b="0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𝑎</m:t>
                        </m:r>
                      </m:sub>
                    </m:sSub>
                    <m:r>
                      <a:rPr lang="en-US" altLang="zh-CN" sz="700" b="0" i="1" smtClean="0"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=0.09 </m:t>
                    </m:r>
                    <m:r>
                      <a:rPr lang="en-US" altLang="zh-CN" sz="700" b="0" i="1" smtClean="0"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𝑔</m:t>
                    </m:r>
                  </m:oMath>
                </a14:m>
                <a:endParaRPr lang="en-US" altLang="zh-CN" sz="700" i="1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CN" altLang="en-US" sz="7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对数标准差为</a:t>
                </a:r>
                <a14:m>
                  <m:oMath xmlns:m="http://schemas.openxmlformats.org/officeDocument/2006/math">
                    <m:r>
                      <a:rPr lang="en-US" altLang="zh-CN" sz="700" b="0" i="1" smtClean="0"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0.32</m:t>
                    </m:r>
                  </m:oMath>
                </a14:m>
                <a:r>
                  <a:rPr lang="en-US" altLang="zh-CN" sz="700" i="0" dirty="0">
                    <a:effectLst/>
                    <a:latin typeface="+mj-lt"/>
                    <a:ea typeface="微软雅黑" panose="020B0503020204020204" pitchFamily="34" charset="-122"/>
                  </a:rPr>
                  <a:t> </a:t>
                </a:r>
                <a:r>
                  <a:rPr lang="en-US" altLang="zh-CN" sz="7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endParaRPr lang="zh-CN" altLang="en-US" sz="700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261D317A-1032-7E98-58ED-98C92A3AE0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1068" y="3724914"/>
                <a:ext cx="1257720" cy="251795"/>
              </a:xfrm>
              <a:prstGeom prst="rect">
                <a:avLst/>
              </a:prstGeom>
              <a:blipFill>
                <a:blip r:embed="rId17"/>
                <a:stretch>
                  <a:fillRect l="-1942" t="-4878" b="-1463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9A676AD8-B695-DCA2-A523-1D0D05199044}"/>
                  </a:ext>
                </a:extLst>
              </p:cNvPr>
              <p:cNvSpPr txBox="1"/>
              <p:nvPr/>
            </p:nvSpPr>
            <p:spPr>
              <a:xfrm>
                <a:off x="1782506" y="5809381"/>
                <a:ext cx="1257720" cy="25179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 lIns="0" tIns="18000" rIns="0" bIns="18000" rtlCol="0">
                <a:spAutoFit/>
              </a:bodyPr>
              <a:lstStyle>
                <a:defPPr>
                  <a:defRPr lang="en-US"/>
                </a:defPPr>
                <a:lvl1pPr algn="ctr">
                  <a:defRPr sz="8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defRPr>
                </a:lvl1pPr>
              </a:lstStyle>
              <a:p>
                <a:r>
                  <a:rPr lang="zh-CN" altLang="en-US" sz="7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抗倒塌能力中值：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700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700" b="0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𝑆</m:t>
                        </m:r>
                      </m:e>
                      <m:sub>
                        <m:r>
                          <a:rPr lang="en-US" altLang="zh-CN" sz="700" b="0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𝑎</m:t>
                        </m:r>
                      </m:sub>
                    </m:sSub>
                    <m:r>
                      <a:rPr lang="en-US" altLang="zh-CN" sz="700" b="0" i="1" smtClean="0"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=3.06 </m:t>
                    </m:r>
                    <m:r>
                      <a:rPr lang="en-US" altLang="zh-CN" sz="700" b="0" i="1" smtClean="0"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𝑔</m:t>
                    </m:r>
                  </m:oMath>
                </a14:m>
                <a:endParaRPr lang="en-US" altLang="zh-CN" sz="700" i="1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CN" altLang="en-US" sz="7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对数标准差为</a:t>
                </a:r>
                <a14:m>
                  <m:oMath xmlns:m="http://schemas.openxmlformats.org/officeDocument/2006/math">
                    <m:r>
                      <a:rPr lang="en-US" altLang="zh-CN" sz="700" b="0" i="1" smtClean="0"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0.62</m:t>
                    </m:r>
                  </m:oMath>
                </a14:m>
                <a:r>
                  <a:rPr lang="en-US" altLang="zh-CN" sz="700" i="0" dirty="0">
                    <a:effectLst/>
                    <a:latin typeface="+mj-lt"/>
                    <a:ea typeface="微软雅黑" panose="020B0503020204020204" pitchFamily="34" charset="-122"/>
                  </a:rPr>
                  <a:t> </a:t>
                </a:r>
                <a:r>
                  <a:rPr lang="en-US" altLang="zh-CN" sz="7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endParaRPr lang="zh-CN" altLang="en-US" sz="700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9A676AD8-B695-DCA2-A523-1D0D051990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2506" y="5809381"/>
                <a:ext cx="1257720" cy="251795"/>
              </a:xfrm>
              <a:prstGeom prst="rect">
                <a:avLst/>
              </a:prstGeom>
              <a:blipFill>
                <a:blip r:embed="rId18"/>
                <a:stretch>
                  <a:fillRect l="-1449" t="-4878" b="-1463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578600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318E0BF1-FFA0-3758-183F-890B87968985}"/>
              </a:ext>
            </a:extLst>
          </p:cNvPr>
          <p:cNvSpPr/>
          <p:nvPr/>
        </p:nvSpPr>
        <p:spPr>
          <a:xfrm>
            <a:off x="467917" y="165100"/>
            <a:ext cx="2844000" cy="85598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07A1049-D6AA-0E70-B9B2-C61B351DBBB2}"/>
              </a:ext>
            </a:extLst>
          </p:cNvPr>
          <p:cNvSpPr txBox="1"/>
          <p:nvPr/>
        </p:nvSpPr>
        <p:spPr>
          <a:xfrm>
            <a:off x="1434943" y="1582916"/>
            <a:ext cx="710451" cy="2308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sz="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sz="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）北楼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E2C41375-AD3B-A0DE-F36A-4938EE4753A8}"/>
              </a:ext>
            </a:extLst>
          </p:cNvPr>
          <p:cNvSpPr txBox="1"/>
          <p:nvPr/>
        </p:nvSpPr>
        <p:spPr>
          <a:xfrm>
            <a:off x="603324" y="3140018"/>
            <a:ext cx="2373690" cy="2308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sz="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zh-CN" altLang="en-US" sz="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）图书馆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4C5CE9B5-1B55-543B-6E8D-E2412AF8E105}"/>
              </a:ext>
            </a:extLst>
          </p:cNvPr>
          <p:cNvSpPr txBox="1"/>
          <p:nvPr/>
        </p:nvSpPr>
        <p:spPr>
          <a:xfrm>
            <a:off x="677988" y="4623281"/>
            <a:ext cx="2373690" cy="2308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sz="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zh-CN" altLang="en-US" sz="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）旭日楼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2FFE1DD6-49EB-D5F5-4D98-3574E52E6C2E}"/>
              </a:ext>
            </a:extLst>
          </p:cNvPr>
          <p:cNvSpPr/>
          <p:nvPr/>
        </p:nvSpPr>
        <p:spPr>
          <a:xfrm>
            <a:off x="3512949" y="165100"/>
            <a:ext cx="2844000" cy="85598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BDCF8028-66CD-F489-1D76-90D07B2AD7EC}"/>
              </a:ext>
            </a:extLst>
          </p:cNvPr>
          <p:cNvSpPr txBox="1"/>
          <p:nvPr/>
        </p:nvSpPr>
        <p:spPr>
          <a:xfrm>
            <a:off x="677988" y="5932459"/>
            <a:ext cx="2373690" cy="2308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sz="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lang="zh-CN" altLang="en-US" sz="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）逸夫楼</a:t>
            </a: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C8F3FD83-E44C-9C3F-E46A-15A928111F1C}"/>
              </a:ext>
            </a:extLst>
          </p:cNvPr>
          <p:cNvSpPr txBox="1"/>
          <p:nvPr/>
        </p:nvSpPr>
        <p:spPr>
          <a:xfrm>
            <a:off x="677988" y="7326916"/>
            <a:ext cx="2373690" cy="2308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sz="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e</a:t>
            </a:r>
            <a:r>
              <a:rPr lang="zh-CN" altLang="en-US" sz="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）衷和楼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CE19EF3-005D-1167-4331-C29CA68964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042" y="596819"/>
            <a:ext cx="958500" cy="9720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52945BF-BE13-89FC-37FA-202CDFFE77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042" y="2148593"/>
            <a:ext cx="999000" cy="9720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BC8D82A1-D4CB-87A3-5241-FEE700FEEA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292" y="3643226"/>
            <a:ext cx="958500" cy="9720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98D3C668-5229-04BC-A7EF-7814A67DE0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472" y="4950746"/>
            <a:ext cx="972000" cy="97200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6AB3B27A-7B8A-6070-10D3-162480E937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7637" y="6346966"/>
            <a:ext cx="965250" cy="9720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4FAA5EE2-A6CB-2F8F-9205-931FDBCF633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40542" y="603868"/>
            <a:ext cx="1761750" cy="9720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C58F9F8-83A1-6505-AA87-4D9E6C558ED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40542" y="2155642"/>
            <a:ext cx="1775250" cy="9720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7DDADA46-7BFA-D382-40DC-6990836BA5D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65605" y="3637747"/>
            <a:ext cx="1748250" cy="972000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EA63D86F-68B4-730B-51DD-CBF5E643C22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85855" y="4950746"/>
            <a:ext cx="1761750" cy="972000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56D06470-57B6-661E-1DF9-CE59CC27C08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12887" y="6346966"/>
            <a:ext cx="1748250" cy="9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8190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00208291-B857-61FE-258F-AD8892155755}"/>
              </a:ext>
            </a:extLst>
          </p:cNvPr>
          <p:cNvSpPr/>
          <p:nvPr/>
        </p:nvSpPr>
        <p:spPr>
          <a:xfrm>
            <a:off x="467917" y="165100"/>
            <a:ext cx="2844000" cy="295148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920732F-4202-413C-4C42-291CBE075A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657" y="488952"/>
            <a:ext cx="2160000" cy="1531233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C6B40F29-A314-01AB-8920-5EC4B9BB8B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584" y="3751606"/>
            <a:ext cx="2160000" cy="1563357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980AFAF8-BD59-C63D-7BE9-5B68B67E13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7736" y="504294"/>
            <a:ext cx="2160000" cy="153649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687A0244-D4E0-BAAF-454E-219063CB05D7}"/>
                  </a:ext>
                </a:extLst>
              </p:cNvPr>
              <p:cNvSpPr txBox="1"/>
              <p:nvPr/>
            </p:nvSpPr>
            <p:spPr>
              <a:xfrm>
                <a:off x="879584" y="2023444"/>
                <a:ext cx="1736116" cy="2308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algn="ctr">
                  <a:defRPr sz="8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defRPr>
                </a:lvl1pPr>
              </a:lstStyle>
              <a:p>
                <a:r>
                  <a:rPr lang="zh-CN" altLang="en-US" sz="9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（</a:t>
                </a:r>
                <a:r>
                  <a:rPr lang="en-US" altLang="zh-CN" sz="9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</a:t>
                </a:r>
                <a:r>
                  <a:rPr lang="zh-CN" altLang="en-US" sz="9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）</a:t>
                </a:r>
                <a14:m>
                  <m:oMath xmlns:m="http://schemas.openxmlformats.org/officeDocument/2006/math">
                    <m:r>
                      <a:rPr lang="en-US" altLang="zh-CN" sz="900" b="0" i="1" smtClean="0"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𝑆</m:t>
                    </m:r>
                    <m:r>
                      <a:rPr lang="en-US" altLang="zh-CN" sz="900" b="0" i="1" baseline="-25000" smtClean="0"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𝑎</m:t>
                    </m:r>
                    <m:r>
                      <a:rPr lang="en-US" altLang="zh-CN" sz="900" b="0" i="1" smtClean="0"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900" b="0" i="1" smtClean="0"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𝑇</m:t>
                    </m:r>
                    <m:r>
                      <a:rPr lang="en-US" altLang="zh-CN" sz="900" b="0" i="1" smtClean="0"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=0.2 </m:t>
                    </m:r>
                    <m:r>
                      <m:rPr>
                        <m:sty m:val="p"/>
                      </m:rPr>
                      <a:rPr lang="en-US" altLang="zh-CN" sz="900" b="0" i="0" smtClean="0"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s</m:t>
                    </m:r>
                    <m:r>
                      <a:rPr lang="en-US" altLang="zh-CN" sz="900" b="0" i="1" smtClean="0"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zh-CN" altLang="en-US" sz="9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的空间分布</a:t>
                </a:r>
              </a:p>
            </p:txBody>
          </p:sp>
        </mc:Choice>
        <mc:Fallback xmlns="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687A0244-D4E0-BAAF-454E-219063CB05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584" y="2023444"/>
                <a:ext cx="1736116" cy="230832"/>
              </a:xfrm>
              <a:prstGeom prst="rect">
                <a:avLst/>
              </a:prstGeom>
              <a:blipFill>
                <a:blip r:embed="rId5"/>
                <a:stretch>
                  <a:fillRect b="-1052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矩形 24">
            <a:extLst>
              <a:ext uri="{FF2B5EF4-FFF2-40B4-BE49-F238E27FC236}">
                <a16:creationId xmlns:a16="http://schemas.microsoft.com/office/drawing/2014/main" id="{607D1895-0089-4798-8222-E0C8938C6A8E}"/>
              </a:ext>
            </a:extLst>
          </p:cNvPr>
          <p:cNvSpPr/>
          <p:nvPr/>
        </p:nvSpPr>
        <p:spPr>
          <a:xfrm>
            <a:off x="3563852" y="165100"/>
            <a:ext cx="2844000" cy="295148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28E4BF61-2CBC-6DD1-12FF-F45E99638A6E}"/>
                  </a:ext>
                </a:extLst>
              </p:cNvPr>
              <p:cNvSpPr txBox="1"/>
              <p:nvPr/>
            </p:nvSpPr>
            <p:spPr>
              <a:xfrm>
                <a:off x="4126193" y="2017979"/>
                <a:ext cx="1719318" cy="2308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algn="ctr">
                  <a:defRPr sz="8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defRPr>
                </a:lvl1pPr>
              </a:lstStyle>
              <a:p>
                <a:r>
                  <a:rPr lang="zh-CN" altLang="en-US" sz="9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（</a:t>
                </a:r>
                <a:r>
                  <a:rPr lang="en-US" altLang="zh-CN" sz="9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</a:t>
                </a:r>
                <a:r>
                  <a:rPr lang="zh-CN" altLang="en-US" sz="9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）</a:t>
                </a:r>
                <a14:m>
                  <m:oMath xmlns:m="http://schemas.openxmlformats.org/officeDocument/2006/math">
                    <m:r>
                      <a:rPr lang="en-US" altLang="zh-CN" sz="900" b="0" i="1" smtClean="0"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𝑆</m:t>
                    </m:r>
                    <m:r>
                      <a:rPr lang="en-US" altLang="zh-CN" sz="900" b="0" i="1" baseline="-25000" smtClean="0"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𝑎</m:t>
                    </m:r>
                    <m:r>
                      <a:rPr lang="en-US" altLang="zh-CN" sz="900" b="0" i="1" smtClean="0"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900" b="0" i="1" smtClean="0"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𝑇</m:t>
                    </m:r>
                    <m:r>
                      <a:rPr lang="en-US" altLang="zh-CN" sz="900" b="0" i="1" smtClean="0"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=0.5 </m:t>
                    </m:r>
                    <m:r>
                      <m:rPr>
                        <m:sty m:val="p"/>
                      </m:rPr>
                      <a:rPr lang="en-US" altLang="zh-CN" sz="900" b="0" i="0" smtClean="0"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s</m:t>
                    </m:r>
                    <m:r>
                      <a:rPr lang="en-US" altLang="zh-CN" sz="900" b="0" i="1" smtClean="0"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zh-CN" altLang="en-US" sz="9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的空间分布</a:t>
                </a:r>
              </a:p>
            </p:txBody>
          </p:sp>
        </mc:Choice>
        <mc:Fallback xmlns="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28E4BF61-2CBC-6DD1-12FF-F45E99638A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6193" y="2017979"/>
                <a:ext cx="1719318" cy="230832"/>
              </a:xfrm>
              <a:prstGeom prst="rect">
                <a:avLst/>
              </a:prstGeom>
              <a:blipFill>
                <a:blip r:embed="rId6"/>
                <a:stretch>
                  <a:fillRect b="-1315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矩形 27">
            <a:extLst>
              <a:ext uri="{FF2B5EF4-FFF2-40B4-BE49-F238E27FC236}">
                <a16:creationId xmlns:a16="http://schemas.microsoft.com/office/drawing/2014/main" id="{6FF75896-F919-77D2-EBB4-3F27822E995F}"/>
              </a:ext>
            </a:extLst>
          </p:cNvPr>
          <p:cNvSpPr/>
          <p:nvPr/>
        </p:nvSpPr>
        <p:spPr>
          <a:xfrm>
            <a:off x="486299" y="3423847"/>
            <a:ext cx="2844000" cy="295148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3BBEF0B4-4D4A-7E94-F8DD-F52C869B1B1F}"/>
                  </a:ext>
                </a:extLst>
              </p:cNvPr>
              <p:cNvSpPr txBox="1"/>
              <p:nvPr/>
            </p:nvSpPr>
            <p:spPr>
              <a:xfrm>
                <a:off x="1038272" y="5243997"/>
                <a:ext cx="1703288" cy="2308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algn="ctr">
                  <a:defRPr sz="8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defRPr>
                </a:lvl1pPr>
              </a:lstStyle>
              <a:p>
                <a:r>
                  <a:rPr lang="zh-CN" altLang="en-US" sz="9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（</a:t>
                </a:r>
                <a:r>
                  <a:rPr lang="en-US" altLang="zh-CN" sz="9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c</a:t>
                </a:r>
                <a:r>
                  <a:rPr lang="zh-CN" altLang="en-US" sz="9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）</a:t>
                </a:r>
                <a14:m>
                  <m:oMath xmlns:m="http://schemas.openxmlformats.org/officeDocument/2006/math">
                    <m:r>
                      <a:rPr lang="en-US" altLang="zh-CN" sz="900" b="0" i="1" smtClean="0"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𝑆</m:t>
                    </m:r>
                    <m:r>
                      <a:rPr lang="en-US" altLang="zh-CN" sz="900" b="0" i="1" baseline="-25000" smtClean="0"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𝑎</m:t>
                    </m:r>
                    <m:r>
                      <a:rPr lang="en-US" altLang="zh-CN" sz="900" b="0" i="1" smtClean="0"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900" b="0" i="1" smtClean="0"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𝑇</m:t>
                    </m:r>
                    <m:r>
                      <a:rPr lang="en-US" altLang="zh-CN" sz="900" b="0" i="1" smtClean="0"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=1.0 </m:t>
                    </m:r>
                    <m:r>
                      <m:rPr>
                        <m:sty m:val="p"/>
                      </m:rPr>
                      <a:rPr lang="en-US" altLang="zh-CN" sz="900" b="0" i="0" smtClean="0"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s</m:t>
                    </m:r>
                    <m:r>
                      <a:rPr lang="en-US" altLang="zh-CN" sz="900" b="0" i="1" smtClean="0"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zh-CN" altLang="en-US" sz="9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的空间分布</a:t>
                </a:r>
              </a:p>
            </p:txBody>
          </p:sp>
        </mc:Choice>
        <mc:Fallback xmlns="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3BBEF0B4-4D4A-7E94-F8DD-F52C869B1B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8272" y="5243997"/>
                <a:ext cx="1703288" cy="230832"/>
              </a:xfrm>
              <a:prstGeom prst="rect">
                <a:avLst/>
              </a:prstGeom>
              <a:blipFill>
                <a:blip r:embed="rId7"/>
                <a:stretch>
                  <a:fillRect b="-1315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3136C2A1-F552-69CC-54DD-AA2BCB5B53E5}"/>
                  </a:ext>
                </a:extLst>
              </p:cNvPr>
              <p:cNvSpPr txBox="1"/>
              <p:nvPr/>
            </p:nvSpPr>
            <p:spPr>
              <a:xfrm>
                <a:off x="625430" y="504294"/>
                <a:ext cx="941476" cy="2308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none" rIns="0" rtlCol="0">
                <a:spAutoFit/>
              </a:bodyPr>
              <a:lstStyle>
                <a:defPPr>
                  <a:defRPr lang="en-US"/>
                </a:defPPr>
                <a:lvl1pPr algn="ctr">
                  <a:defRPr sz="8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900" i="1" smtClean="0">
                              <a:effectLst/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900" b="0" i="1" smtClean="0">
                              <a:effectLst/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𝑆</m:t>
                          </m:r>
                        </m:e>
                        <m:sub>
                          <m:r>
                            <a:rPr lang="en-US" altLang="zh-CN" sz="900" b="0" i="1" smtClean="0">
                              <a:effectLst/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𝑎</m:t>
                          </m:r>
                        </m:sub>
                      </m:sSub>
                      <m:d>
                        <m:dPr>
                          <m:ctrlPr>
                            <a:rPr lang="en-US" altLang="zh-CN" sz="900" i="1" smtClean="0">
                              <a:effectLst/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sz="900" b="0" i="1" smtClean="0">
                              <a:effectLst/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𝑇</m:t>
                          </m:r>
                          <m:r>
                            <a:rPr lang="en-US" altLang="zh-CN" sz="900" b="0" i="1" smtClean="0">
                              <a:effectLst/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=0.2 </m:t>
                          </m:r>
                          <m:r>
                            <m:rPr>
                              <m:sty m:val="p"/>
                            </m:rPr>
                            <a:rPr lang="en-US" altLang="zh-CN" sz="900" b="0" i="0" smtClean="0">
                              <a:effectLst/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s</m:t>
                          </m:r>
                        </m:e>
                      </m:d>
                      <m:r>
                        <a:rPr lang="en-US" altLang="zh-CN" sz="900" b="0" i="1" smtClean="0">
                          <a:effectLst/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 /</m:t>
                      </m:r>
                      <m:r>
                        <a:rPr lang="en-US" altLang="zh-CN" sz="900" b="0" i="1" smtClean="0">
                          <a:effectLst/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𝑔</m:t>
                      </m:r>
                    </m:oMath>
                  </m:oMathPara>
                </a14:m>
                <a:endParaRPr lang="zh-CN" altLang="en-US" sz="900" i="1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3136C2A1-F552-69CC-54DD-AA2BCB5B53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430" y="504294"/>
                <a:ext cx="941476" cy="230832"/>
              </a:xfrm>
              <a:prstGeom prst="rect">
                <a:avLst/>
              </a:prstGeom>
              <a:blipFill>
                <a:blip r:embed="rId8"/>
                <a:stretch>
                  <a:fillRect r="-129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64302DC1-1FFE-68A0-E83F-F3496749C692}"/>
                  </a:ext>
                </a:extLst>
              </p:cNvPr>
              <p:cNvSpPr txBox="1"/>
              <p:nvPr/>
            </p:nvSpPr>
            <p:spPr>
              <a:xfrm>
                <a:off x="872179" y="3818105"/>
                <a:ext cx="849142" cy="13849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algn="ctr">
                  <a:defRPr sz="8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900" i="1" smtClean="0">
                              <a:effectLst/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900" b="0" i="1" smtClean="0">
                              <a:effectLst/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𝑆</m:t>
                          </m:r>
                        </m:e>
                        <m:sub>
                          <m:r>
                            <a:rPr lang="en-US" altLang="zh-CN" sz="900" b="0" i="1" smtClean="0">
                              <a:effectLst/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𝑎</m:t>
                          </m:r>
                        </m:sub>
                      </m:sSub>
                      <m:d>
                        <m:dPr>
                          <m:ctrlPr>
                            <a:rPr lang="en-US" altLang="zh-CN" sz="900" i="1" smtClean="0">
                              <a:effectLst/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sz="900" b="0" i="1" smtClean="0">
                              <a:effectLst/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𝑇</m:t>
                          </m:r>
                          <m:r>
                            <a:rPr lang="en-US" altLang="zh-CN" sz="900" b="0" i="1" smtClean="0">
                              <a:effectLst/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=1.0 </m:t>
                          </m:r>
                          <m:r>
                            <m:rPr>
                              <m:sty m:val="p"/>
                            </m:rPr>
                            <a:rPr lang="en-US" altLang="zh-CN" sz="900" b="0" i="0" smtClean="0">
                              <a:effectLst/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s</m:t>
                          </m:r>
                        </m:e>
                      </m:d>
                      <m:r>
                        <a:rPr lang="en-US" altLang="zh-CN" sz="900" b="0" i="1" smtClean="0">
                          <a:effectLst/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 /</m:t>
                      </m:r>
                      <m:r>
                        <a:rPr lang="en-US" altLang="zh-CN" sz="900" b="0" i="1" smtClean="0">
                          <a:effectLst/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𝑔</m:t>
                      </m:r>
                    </m:oMath>
                  </m:oMathPara>
                </a14:m>
                <a:endParaRPr lang="zh-CN" altLang="en-US" sz="900" i="1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64302DC1-1FFE-68A0-E83F-F3496749C6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179" y="3818105"/>
                <a:ext cx="849142" cy="138499"/>
              </a:xfrm>
              <a:prstGeom prst="rect">
                <a:avLst/>
              </a:prstGeom>
              <a:blipFill>
                <a:blip r:embed="rId9"/>
                <a:stretch>
                  <a:fillRect l="-5036" r="-719" b="-3478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C3880F0C-97E7-946F-D976-2FF965F8D1C7}"/>
                  </a:ext>
                </a:extLst>
              </p:cNvPr>
              <p:cNvSpPr txBox="1"/>
              <p:nvPr/>
            </p:nvSpPr>
            <p:spPr>
              <a:xfrm>
                <a:off x="3947736" y="572685"/>
                <a:ext cx="834331" cy="13849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 algn="ctr">
                  <a:defRPr sz="8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900" i="1" smtClean="0">
                              <a:effectLst/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900" b="0" i="1" smtClean="0">
                              <a:effectLst/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𝑆</m:t>
                          </m:r>
                        </m:e>
                        <m:sub>
                          <m:r>
                            <a:rPr lang="en-US" altLang="zh-CN" sz="900" b="0" i="1" smtClean="0">
                              <a:effectLst/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𝑎</m:t>
                          </m:r>
                        </m:sub>
                      </m:sSub>
                      <m:d>
                        <m:dPr>
                          <m:ctrlPr>
                            <a:rPr lang="en-US" altLang="zh-CN" sz="900" i="1" smtClean="0">
                              <a:effectLst/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sz="900" b="0" i="1" smtClean="0">
                              <a:effectLst/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𝑇</m:t>
                          </m:r>
                          <m:r>
                            <a:rPr lang="en-US" altLang="zh-CN" sz="900" b="0" i="1" smtClean="0">
                              <a:effectLst/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=0.5 </m:t>
                          </m:r>
                          <m:r>
                            <m:rPr>
                              <m:sty m:val="p"/>
                            </m:rPr>
                            <a:rPr lang="en-US" altLang="zh-CN" sz="900" b="0" i="0" smtClean="0">
                              <a:effectLst/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s</m:t>
                          </m:r>
                        </m:e>
                      </m:d>
                      <m:r>
                        <a:rPr lang="en-US" altLang="zh-CN" sz="900" b="0" i="1" smtClean="0">
                          <a:effectLst/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 /</m:t>
                      </m:r>
                      <m:r>
                        <a:rPr lang="en-US" altLang="zh-CN" sz="900" b="0" i="1" smtClean="0">
                          <a:effectLst/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𝑔</m:t>
                      </m:r>
                    </m:oMath>
                  </m:oMathPara>
                </a14:m>
                <a:endParaRPr lang="zh-CN" altLang="en-US" sz="900" i="1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C3880F0C-97E7-946F-D976-2FF965F8D1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7736" y="572685"/>
                <a:ext cx="834331" cy="138499"/>
              </a:xfrm>
              <a:prstGeom prst="rect">
                <a:avLst/>
              </a:prstGeom>
              <a:blipFill>
                <a:blip r:embed="rId10"/>
                <a:stretch>
                  <a:fillRect l="-5882" r="-2206" b="-3478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865975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8F2DC500-3C51-AB04-7E41-09DC14D569DD}"/>
              </a:ext>
            </a:extLst>
          </p:cNvPr>
          <p:cNvSpPr/>
          <p:nvPr/>
        </p:nvSpPr>
        <p:spPr>
          <a:xfrm>
            <a:off x="532119" y="965200"/>
            <a:ext cx="6084000" cy="645668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B5B15A3-EDD3-1DD6-0DB9-451623300333}"/>
              </a:ext>
            </a:extLst>
          </p:cNvPr>
          <p:cNvSpPr txBox="1"/>
          <p:nvPr/>
        </p:nvSpPr>
        <p:spPr>
          <a:xfrm>
            <a:off x="417482" y="4469982"/>
            <a:ext cx="2346820" cy="2308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sz="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sz="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en-US" altLang="zh-CN" sz="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1999</a:t>
            </a:r>
            <a:r>
              <a:rPr lang="zh-CN" altLang="en-US" sz="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年集集地震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176DA39-5035-5ED7-4AE6-1BF5EE2C0F0D}"/>
              </a:ext>
            </a:extLst>
          </p:cNvPr>
          <p:cNvSpPr txBox="1"/>
          <p:nvPr/>
        </p:nvSpPr>
        <p:spPr>
          <a:xfrm>
            <a:off x="3268632" y="4469982"/>
            <a:ext cx="2346820" cy="2308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sz="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zh-CN" altLang="en-US" sz="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en-US" altLang="zh-CN" sz="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1994</a:t>
            </a:r>
            <a:r>
              <a:rPr lang="zh-CN" altLang="en-US" sz="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年北岭地震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64A0263-EA11-ABC4-5FFE-F65D3A13C1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4408" y="1301604"/>
            <a:ext cx="4218936" cy="30312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A08F530-1ADF-9105-AE07-05E94B13FD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254" y="1301604"/>
            <a:ext cx="1770154" cy="31428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C0AFC6EC-CA76-AB01-400E-63F05C654CE7}"/>
              </a:ext>
            </a:extLst>
          </p:cNvPr>
          <p:cNvSpPr txBox="1"/>
          <p:nvPr/>
        </p:nvSpPr>
        <p:spPr>
          <a:xfrm>
            <a:off x="1405176" y="4293671"/>
            <a:ext cx="542136" cy="2154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经度</a:t>
            </a:r>
            <a:r>
              <a:rPr lang="en-US" altLang="zh-CN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/(°)</a:t>
            </a:r>
            <a:endParaRPr lang="zh-CN" altLang="en-US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8B2D34A-B325-4F74-C57F-B62E0BA31680}"/>
              </a:ext>
            </a:extLst>
          </p:cNvPr>
          <p:cNvSpPr txBox="1"/>
          <p:nvPr/>
        </p:nvSpPr>
        <p:spPr>
          <a:xfrm>
            <a:off x="4310301" y="4199294"/>
            <a:ext cx="542136" cy="2154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经度</a:t>
            </a:r>
            <a:r>
              <a:rPr lang="en-US" altLang="zh-CN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/(°)</a:t>
            </a:r>
            <a:endParaRPr lang="zh-CN" altLang="en-US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50717394-9E9D-A1F9-B41F-6BAFA78616B0}"/>
              </a:ext>
            </a:extLst>
          </p:cNvPr>
          <p:cNvSpPr txBox="1"/>
          <p:nvPr/>
        </p:nvSpPr>
        <p:spPr>
          <a:xfrm rot="16200000">
            <a:off x="2148287" y="2621861"/>
            <a:ext cx="542136" cy="2154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纬度</a:t>
            </a:r>
            <a:r>
              <a:rPr lang="en-US" altLang="zh-CN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/(°)</a:t>
            </a:r>
            <a:endParaRPr lang="zh-CN" altLang="en-US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58F0BB1-FC76-D014-8499-2C04C44486DF}"/>
              </a:ext>
            </a:extLst>
          </p:cNvPr>
          <p:cNvSpPr txBox="1"/>
          <p:nvPr/>
        </p:nvSpPr>
        <p:spPr>
          <a:xfrm rot="16200000">
            <a:off x="349723" y="2667104"/>
            <a:ext cx="542136" cy="2154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纬度</a:t>
            </a:r>
            <a:r>
              <a:rPr lang="en-US" altLang="zh-CN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/(°)</a:t>
            </a:r>
            <a:endParaRPr lang="zh-CN" altLang="en-US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284465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53849B9A-A458-154F-1DE9-6603EE25F590}"/>
              </a:ext>
            </a:extLst>
          </p:cNvPr>
          <p:cNvSpPr/>
          <p:nvPr/>
        </p:nvSpPr>
        <p:spPr>
          <a:xfrm>
            <a:off x="532119" y="965200"/>
            <a:ext cx="6084000" cy="645668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61314903-534A-A24D-85F0-9F1A1F88FCF5}"/>
              </a:ext>
            </a:extLst>
          </p:cNvPr>
          <p:cNvSpPr txBox="1"/>
          <p:nvPr/>
        </p:nvSpPr>
        <p:spPr>
          <a:xfrm>
            <a:off x="1347271" y="1609565"/>
            <a:ext cx="415498" cy="2308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sz="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北楼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AD03E11B-B10C-64CD-67B7-707311787FC9}"/>
              </a:ext>
            </a:extLst>
          </p:cNvPr>
          <p:cNvSpPr txBox="1"/>
          <p:nvPr/>
        </p:nvSpPr>
        <p:spPr>
          <a:xfrm>
            <a:off x="2857585" y="2735529"/>
            <a:ext cx="1210589" cy="2308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sz="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sz="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en-US" altLang="zh-CN" sz="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1999</a:t>
            </a:r>
            <a:r>
              <a:rPr lang="zh-CN" altLang="en-US" sz="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集集地震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642D02A7-EAD2-5F15-83B7-E967EFE24264}"/>
              </a:ext>
            </a:extLst>
          </p:cNvPr>
          <p:cNvSpPr txBox="1"/>
          <p:nvPr/>
        </p:nvSpPr>
        <p:spPr>
          <a:xfrm>
            <a:off x="2857585" y="4117783"/>
            <a:ext cx="1220206" cy="2308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sz="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zh-CN" altLang="en-US" sz="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en-US" altLang="zh-CN" sz="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1994</a:t>
            </a:r>
            <a:r>
              <a:rPr lang="zh-CN" altLang="en-US" sz="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北岭地震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1EA44878-BAA2-3A2F-A38C-5A5B2B593F6B}"/>
              </a:ext>
            </a:extLst>
          </p:cNvPr>
          <p:cNvSpPr txBox="1"/>
          <p:nvPr/>
        </p:nvSpPr>
        <p:spPr>
          <a:xfrm>
            <a:off x="2326669" y="1609565"/>
            <a:ext cx="530916" cy="2308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sz="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图书馆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8A2CF20B-7272-875C-3726-F67E10621939}"/>
              </a:ext>
            </a:extLst>
          </p:cNvPr>
          <p:cNvSpPr txBox="1"/>
          <p:nvPr/>
        </p:nvSpPr>
        <p:spPr>
          <a:xfrm>
            <a:off x="3421485" y="1609565"/>
            <a:ext cx="530916" cy="2308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sz="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旭日楼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DF9A8AAD-C154-1093-CBA9-E2455C73998F}"/>
              </a:ext>
            </a:extLst>
          </p:cNvPr>
          <p:cNvSpPr txBox="1"/>
          <p:nvPr/>
        </p:nvSpPr>
        <p:spPr>
          <a:xfrm>
            <a:off x="4516301" y="1609565"/>
            <a:ext cx="530915" cy="2308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sz="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逸夫楼</a:t>
            </a:r>
            <a:endParaRPr lang="en-US" altLang="zh-CN" sz="900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E2AE0B2D-717C-5250-1421-9AA66CCA8FF5}"/>
              </a:ext>
            </a:extLst>
          </p:cNvPr>
          <p:cNvSpPr txBox="1"/>
          <p:nvPr/>
        </p:nvSpPr>
        <p:spPr>
          <a:xfrm>
            <a:off x="5611114" y="1609565"/>
            <a:ext cx="530915" cy="2308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sz="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衷和楼</a:t>
            </a:r>
            <a:endParaRPr lang="en-US" altLang="zh-CN" sz="900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A6C4CF9-F85B-9256-4232-70200157EF7D}"/>
              </a:ext>
            </a:extLst>
          </p:cNvPr>
          <p:cNvSpPr txBox="1"/>
          <p:nvPr/>
        </p:nvSpPr>
        <p:spPr>
          <a:xfrm>
            <a:off x="1347271" y="2984068"/>
            <a:ext cx="415498" cy="2308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sz="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北楼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AFBC957-DA4C-BC80-F603-FA3FA529DBDD}"/>
              </a:ext>
            </a:extLst>
          </p:cNvPr>
          <p:cNvSpPr txBox="1"/>
          <p:nvPr/>
        </p:nvSpPr>
        <p:spPr>
          <a:xfrm>
            <a:off x="2326669" y="2984068"/>
            <a:ext cx="530916" cy="2308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sz="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图书馆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0B10953-7940-1072-B558-20BBA1AE57DC}"/>
              </a:ext>
            </a:extLst>
          </p:cNvPr>
          <p:cNvSpPr txBox="1"/>
          <p:nvPr/>
        </p:nvSpPr>
        <p:spPr>
          <a:xfrm>
            <a:off x="3421485" y="2984068"/>
            <a:ext cx="530916" cy="2308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sz="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旭日楼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C0119B5-67ED-B338-7E6E-AEAC0082D094}"/>
              </a:ext>
            </a:extLst>
          </p:cNvPr>
          <p:cNvSpPr txBox="1"/>
          <p:nvPr/>
        </p:nvSpPr>
        <p:spPr>
          <a:xfrm>
            <a:off x="4516301" y="2984068"/>
            <a:ext cx="530915" cy="2308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sz="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逸夫楼</a:t>
            </a:r>
            <a:endParaRPr lang="en-US" altLang="zh-CN" sz="900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4001BE6-6B9C-FEDD-4679-1ADA70EAA075}"/>
              </a:ext>
            </a:extLst>
          </p:cNvPr>
          <p:cNvSpPr txBox="1"/>
          <p:nvPr/>
        </p:nvSpPr>
        <p:spPr>
          <a:xfrm>
            <a:off x="5611114" y="2984068"/>
            <a:ext cx="530915" cy="2308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sz="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衷和楼</a:t>
            </a:r>
            <a:endParaRPr lang="en-US" altLang="zh-CN" sz="900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F70D8697-3385-1ED9-0416-D3BAEB2283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064" y="1811145"/>
            <a:ext cx="1019915" cy="9720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7DB11FC3-248D-A4CD-8E4A-ED1A16EE8B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6796" y="1811145"/>
            <a:ext cx="992535" cy="9720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DB283A8C-DA48-BBF9-D316-736A0D347A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7584" y="1811145"/>
            <a:ext cx="1013070" cy="972000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F98BCF4C-D34C-2EB7-BE8B-2415084E24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9546" y="1811145"/>
            <a:ext cx="985690" cy="972000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AC7715AA-4471-8A8D-DAD4-ECDE6990BA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0769" y="3156396"/>
            <a:ext cx="985690" cy="972000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5D9BFC9B-6226-116E-835F-817AB53F02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45979" y="3167284"/>
            <a:ext cx="992535" cy="972000"/>
          </a:xfrm>
          <a:prstGeom prst="rect">
            <a:avLst/>
          </a:prstGeom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1DB43059-9D80-52AA-A17B-0638F1F63D1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55104" y="3169321"/>
            <a:ext cx="1013070" cy="972000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DEBD6F52-D973-8D17-B680-EAF42680CCC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48844" y="3173823"/>
            <a:ext cx="985690" cy="972000"/>
          </a:xfrm>
          <a:prstGeom prst="rect">
            <a:avLst/>
          </a:prstGeom>
        </p:spPr>
      </p:pic>
      <p:pic>
        <p:nvPicPr>
          <p:cNvPr id="37" name="图片 36">
            <a:extLst>
              <a:ext uri="{FF2B5EF4-FFF2-40B4-BE49-F238E27FC236}">
                <a16:creationId xmlns:a16="http://schemas.microsoft.com/office/drawing/2014/main" id="{2758829D-95A0-04A7-5E00-F0402675329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37044" y="3173823"/>
            <a:ext cx="1745493" cy="972000"/>
          </a:xfrm>
          <a:prstGeom prst="rect">
            <a:avLst/>
          </a:prstGeom>
        </p:spPr>
      </p:pic>
      <p:pic>
        <p:nvPicPr>
          <p:cNvPr id="38" name="图片 37">
            <a:extLst>
              <a:ext uri="{FF2B5EF4-FFF2-40B4-BE49-F238E27FC236}">
                <a16:creationId xmlns:a16="http://schemas.microsoft.com/office/drawing/2014/main" id="{8766A949-B21C-9844-2524-674387B02A0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92670" y="1840397"/>
            <a:ext cx="1553831" cy="9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7250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文本框 54">
            <a:extLst>
              <a:ext uri="{FF2B5EF4-FFF2-40B4-BE49-F238E27FC236}">
                <a16:creationId xmlns:a16="http://schemas.microsoft.com/office/drawing/2014/main" id="{D3EF0B56-B800-647A-2DF1-2BB26DA14218}"/>
              </a:ext>
            </a:extLst>
          </p:cNvPr>
          <p:cNvSpPr txBox="1"/>
          <p:nvPr/>
        </p:nvSpPr>
        <p:spPr>
          <a:xfrm>
            <a:off x="1045831" y="914896"/>
            <a:ext cx="530916" cy="2308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sz="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图书馆</a:t>
            </a: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507BD97C-BDBB-6FE2-5F03-D2DFF761E3D5}"/>
              </a:ext>
            </a:extLst>
          </p:cNvPr>
          <p:cNvSpPr txBox="1"/>
          <p:nvPr/>
        </p:nvSpPr>
        <p:spPr>
          <a:xfrm>
            <a:off x="1639285" y="914896"/>
            <a:ext cx="530916" cy="2308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sz="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旭日楼</a:t>
            </a: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2D966BC8-3A10-7AE7-D19F-6952EA3C38A5}"/>
              </a:ext>
            </a:extLst>
          </p:cNvPr>
          <p:cNvSpPr txBox="1"/>
          <p:nvPr/>
        </p:nvSpPr>
        <p:spPr>
          <a:xfrm>
            <a:off x="2232739" y="914896"/>
            <a:ext cx="530915" cy="2308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sz="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逸夫楼</a:t>
            </a:r>
            <a:endParaRPr lang="en-US" altLang="zh-CN" sz="900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D74F37E5-8F21-D6D0-39E5-425D2F1AA16F}"/>
              </a:ext>
            </a:extLst>
          </p:cNvPr>
          <p:cNvSpPr txBox="1"/>
          <p:nvPr/>
        </p:nvSpPr>
        <p:spPr>
          <a:xfrm>
            <a:off x="2826192" y="914896"/>
            <a:ext cx="530916" cy="2308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sz="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衷和楼</a:t>
            </a:r>
            <a:endParaRPr lang="en-US" altLang="zh-CN" sz="900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F6233D3E-5D19-CC5B-DB9B-47A8EB2CBA66}"/>
              </a:ext>
            </a:extLst>
          </p:cNvPr>
          <p:cNvSpPr txBox="1"/>
          <p:nvPr/>
        </p:nvSpPr>
        <p:spPr>
          <a:xfrm rot="16200000">
            <a:off x="523042" y="1432694"/>
            <a:ext cx="415498" cy="2308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sz="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北楼</a:t>
            </a: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6EF0D742-98AA-D0E4-4773-EC71A74CDD43}"/>
              </a:ext>
            </a:extLst>
          </p:cNvPr>
          <p:cNvSpPr txBox="1"/>
          <p:nvPr/>
        </p:nvSpPr>
        <p:spPr>
          <a:xfrm rot="16200000">
            <a:off x="465333" y="1926630"/>
            <a:ext cx="530916" cy="2308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sz="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图书馆</a:t>
            </a:r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D4A37C39-0B6B-A8A1-9651-95A3A57BAB80}"/>
              </a:ext>
            </a:extLst>
          </p:cNvPr>
          <p:cNvSpPr txBox="1"/>
          <p:nvPr/>
        </p:nvSpPr>
        <p:spPr>
          <a:xfrm rot="16200000">
            <a:off x="465334" y="2478275"/>
            <a:ext cx="530916" cy="2308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sz="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旭日楼</a:t>
            </a:r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E16CF9C9-396C-4CC0-C08C-59C34A5450DF}"/>
              </a:ext>
            </a:extLst>
          </p:cNvPr>
          <p:cNvSpPr txBox="1"/>
          <p:nvPr/>
        </p:nvSpPr>
        <p:spPr>
          <a:xfrm rot="16200000">
            <a:off x="465334" y="3029919"/>
            <a:ext cx="530915" cy="2308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sz="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逸夫楼</a:t>
            </a:r>
            <a:endParaRPr lang="en-US" altLang="zh-CN" sz="900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94" name="组合 93">
            <a:extLst>
              <a:ext uri="{FF2B5EF4-FFF2-40B4-BE49-F238E27FC236}">
                <a16:creationId xmlns:a16="http://schemas.microsoft.com/office/drawing/2014/main" id="{1EA5505E-ECA3-4D7A-BF27-992CA91FE380}"/>
              </a:ext>
            </a:extLst>
          </p:cNvPr>
          <p:cNvGrpSpPr/>
          <p:nvPr/>
        </p:nvGrpSpPr>
        <p:grpSpPr>
          <a:xfrm>
            <a:off x="904428" y="1145728"/>
            <a:ext cx="2606217" cy="2335660"/>
            <a:chOff x="1458306" y="1288603"/>
            <a:chExt cx="4288787" cy="3843561"/>
          </a:xfrm>
        </p:grpSpPr>
        <p:pic>
          <p:nvPicPr>
            <p:cNvPr id="66" name="图片 65">
              <a:extLst>
                <a:ext uri="{FF2B5EF4-FFF2-40B4-BE49-F238E27FC236}">
                  <a16:creationId xmlns:a16="http://schemas.microsoft.com/office/drawing/2014/main" id="{9280E4B2-B3E2-B033-963D-81287DA370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1" r="15956" b="-2104"/>
            <a:stretch/>
          </p:blipFill>
          <p:spPr>
            <a:xfrm>
              <a:off x="1458306" y="1288603"/>
              <a:ext cx="1160751" cy="1254572"/>
            </a:xfrm>
            <a:prstGeom prst="rect">
              <a:avLst/>
            </a:prstGeom>
          </p:spPr>
        </p:pic>
        <p:pic>
          <p:nvPicPr>
            <p:cNvPr id="69" name="图片 68">
              <a:extLst>
                <a:ext uri="{FF2B5EF4-FFF2-40B4-BE49-F238E27FC236}">
                  <a16:creationId xmlns:a16="http://schemas.microsoft.com/office/drawing/2014/main" id="{34AD4C71-140B-0916-F195-6A5EEB9356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0238" r="15956" b="9524"/>
            <a:stretch/>
          </p:blipFill>
          <p:spPr>
            <a:xfrm>
              <a:off x="2564673" y="1288603"/>
              <a:ext cx="1019347" cy="1111697"/>
            </a:xfrm>
            <a:prstGeom prst="rect">
              <a:avLst/>
            </a:prstGeom>
          </p:spPr>
        </p:pic>
        <p:pic>
          <p:nvPicPr>
            <p:cNvPr id="72" name="图片 71">
              <a:extLst>
                <a:ext uri="{FF2B5EF4-FFF2-40B4-BE49-F238E27FC236}">
                  <a16:creationId xmlns:a16="http://schemas.microsoft.com/office/drawing/2014/main" id="{2DBC645F-2411-6CF9-159E-DCBAA8F0EE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9861" r="16333" b="9524"/>
            <a:stretch/>
          </p:blipFill>
          <p:spPr>
            <a:xfrm>
              <a:off x="3529636" y="1288603"/>
              <a:ext cx="1019348" cy="1111697"/>
            </a:xfrm>
            <a:prstGeom prst="rect">
              <a:avLst/>
            </a:prstGeom>
          </p:spPr>
        </p:pic>
        <p:pic>
          <p:nvPicPr>
            <p:cNvPr id="75" name="图片 74">
              <a:extLst>
                <a:ext uri="{FF2B5EF4-FFF2-40B4-BE49-F238E27FC236}">
                  <a16:creationId xmlns:a16="http://schemas.microsoft.com/office/drawing/2014/main" id="{4C3FE6FC-982D-8612-0BF6-18921DFCE0F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9314" b="9524"/>
            <a:stretch/>
          </p:blipFill>
          <p:spPr>
            <a:xfrm>
              <a:off x="4494600" y="1288603"/>
              <a:ext cx="1252493" cy="1111697"/>
            </a:xfrm>
            <a:prstGeom prst="rect">
              <a:avLst/>
            </a:prstGeom>
          </p:spPr>
        </p:pic>
        <p:pic>
          <p:nvPicPr>
            <p:cNvPr id="78" name="图片 77">
              <a:extLst>
                <a:ext uri="{FF2B5EF4-FFF2-40B4-BE49-F238E27FC236}">
                  <a16:creationId xmlns:a16="http://schemas.microsoft.com/office/drawing/2014/main" id="{A08B34EC-D353-9F6A-EC82-9AF856F1AED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t="14857" r="16974" b="-288"/>
            <a:stretch/>
          </p:blipFill>
          <p:spPr>
            <a:xfrm>
              <a:off x="2425344" y="2347547"/>
              <a:ext cx="1154611" cy="1049702"/>
            </a:xfrm>
            <a:prstGeom prst="rect">
              <a:avLst/>
            </a:prstGeom>
          </p:spPr>
        </p:pic>
        <p:pic>
          <p:nvPicPr>
            <p:cNvPr id="81" name="图片 80">
              <a:extLst>
                <a:ext uri="{FF2B5EF4-FFF2-40B4-BE49-F238E27FC236}">
                  <a16:creationId xmlns:a16="http://schemas.microsoft.com/office/drawing/2014/main" id="{ECBC3863-3237-189E-53DA-00F732034C1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0336" t="14857" r="16364" b="12108"/>
            <a:stretch/>
          </p:blipFill>
          <p:spPr>
            <a:xfrm>
              <a:off x="3525571" y="2347547"/>
              <a:ext cx="1019348" cy="897385"/>
            </a:xfrm>
            <a:prstGeom prst="rect">
              <a:avLst/>
            </a:prstGeom>
          </p:spPr>
        </p:pic>
        <p:pic>
          <p:nvPicPr>
            <p:cNvPr id="84" name="图片 83">
              <a:extLst>
                <a:ext uri="{FF2B5EF4-FFF2-40B4-BE49-F238E27FC236}">
                  <a16:creationId xmlns:a16="http://schemas.microsoft.com/office/drawing/2014/main" id="{A6196C03-B5B8-C5A3-535E-57B75B65099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l="9935" t="14857" b="12108"/>
            <a:stretch/>
          </p:blipFill>
          <p:spPr>
            <a:xfrm>
              <a:off x="4490534" y="2347547"/>
              <a:ext cx="1252493" cy="897385"/>
            </a:xfrm>
            <a:prstGeom prst="rect">
              <a:avLst/>
            </a:prstGeom>
          </p:spPr>
        </p:pic>
        <p:pic>
          <p:nvPicPr>
            <p:cNvPr id="87" name="图片 86">
              <a:extLst>
                <a:ext uri="{FF2B5EF4-FFF2-40B4-BE49-F238E27FC236}">
                  <a16:creationId xmlns:a16="http://schemas.microsoft.com/office/drawing/2014/main" id="{F31FE5EB-2A63-9B22-A601-B012461BB02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 t="17442" r="16974" b="137"/>
            <a:stretch/>
          </p:blipFill>
          <p:spPr>
            <a:xfrm>
              <a:off x="3386241" y="3244931"/>
              <a:ext cx="1154611" cy="1012743"/>
            </a:xfrm>
            <a:prstGeom prst="rect">
              <a:avLst/>
            </a:prstGeom>
          </p:spPr>
        </p:pic>
        <p:pic>
          <p:nvPicPr>
            <p:cNvPr id="90" name="图片 89">
              <a:extLst>
                <a:ext uri="{FF2B5EF4-FFF2-40B4-BE49-F238E27FC236}">
                  <a16:creationId xmlns:a16="http://schemas.microsoft.com/office/drawing/2014/main" id="{38673DF8-62F8-47BC-3F11-784A0634C6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rcRect l="9934" t="17442" b="9525"/>
            <a:stretch/>
          </p:blipFill>
          <p:spPr>
            <a:xfrm>
              <a:off x="4490533" y="3244933"/>
              <a:ext cx="1252494" cy="897386"/>
            </a:xfrm>
            <a:prstGeom prst="rect">
              <a:avLst/>
            </a:prstGeom>
          </p:spPr>
        </p:pic>
        <p:pic>
          <p:nvPicPr>
            <p:cNvPr id="93" name="图片 92">
              <a:extLst>
                <a:ext uri="{FF2B5EF4-FFF2-40B4-BE49-F238E27FC236}">
                  <a16:creationId xmlns:a16="http://schemas.microsoft.com/office/drawing/2014/main" id="{B49AF224-28C6-464A-3FA5-7E9673BE50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rcRect l="-1583" t="15148"/>
            <a:stretch/>
          </p:blipFill>
          <p:spPr>
            <a:xfrm>
              <a:off x="4330370" y="4089563"/>
              <a:ext cx="1412657" cy="1042601"/>
            </a:xfrm>
            <a:prstGeom prst="rect">
              <a:avLst/>
            </a:prstGeom>
          </p:spPr>
        </p:pic>
      </p:grpSp>
      <p:sp>
        <p:nvSpPr>
          <p:cNvPr id="95" name="矩形 94">
            <a:extLst>
              <a:ext uri="{FF2B5EF4-FFF2-40B4-BE49-F238E27FC236}">
                <a16:creationId xmlns:a16="http://schemas.microsoft.com/office/drawing/2014/main" id="{220D6E7B-9D5D-5496-13D8-823E0142D7E6}"/>
              </a:ext>
            </a:extLst>
          </p:cNvPr>
          <p:cNvSpPr/>
          <p:nvPr/>
        </p:nvSpPr>
        <p:spPr>
          <a:xfrm>
            <a:off x="729895" y="859028"/>
            <a:ext cx="2844000" cy="295148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文本框 95">
                <a:extLst>
                  <a:ext uri="{FF2B5EF4-FFF2-40B4-BE49-F238E27FC236}">
                    <a16:creationId xmlns:a16="http://schemas.microsoft.com/office/drawing/2014/main" id="{4A671BD9-4CBD-A22D-8C00-CD80C2F077E1}"/>
                  </a:ext>
                </a:extLst>
              </p:cNvPr>
              <p:cNvSpPr txBox="1"/>
              <p:nvPr/>
            </p:nvSpPr>
            <p:spPr>
              <a:xfrm>
                <a:off x="2926989" y="3464261"/>
                <a:ext cx="329321" cy="2308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algn="ctr">
                  <a:defRPr sz="8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900" i="1" smtClean="0">
                              <a:effectLst/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zh-CN" altLang="en-US" sz="900" i="1" smtClean="0">
                              <a:effectLst/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𝜀</m:t>
                          </m:r>
                        </m:e>
                        <m:sub>
                          <m:r>
                            <a:rPr lang="zh-CN" altLang="en-US" sz="900" i="1" smtClean="0">
                              <a:effectLst/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𝜃</m:t>
                          </m:r>
                        </m:sub>
                      </m:sSub>
                    </m:oMath>
                  </m:oMathPara>
                </a14:m>
                <a:endParaRPr lang="en-US" altLang="zh-CN" sz="900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96" name="文本框 95">
                <a:extLst>
                  <a:ext uri="{FF2B5EF4-FFF2-40B4-BE49-F238E27FC236}">
                    <a16:creationId xmlns:a16="http://schemas.microsoft.com/office/drawing/2014/main" id="{4A671BD9-4CBD-A22D-8C00-CD80C2F077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6989" y="3464261"/>
                <a:ext cx="329321" cy="2308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5BBA7A72-0C27-E213-57E5-D96B7BA5EC75}"/>
                  </a:ext>
                </a:extLst>
              </p:cNvPr>
              <p:cNvSpPr txBox="1"/>
              <p:nvPr/>
            </p:nvSpPr>
            <p:spPr>
              <a:xfrm rot="16200000">
                <a:off x="669871" y="1389604"/>
                <a:ext cx="329321" cy="2308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algn="ctr">
                  <a:defRPr sz="8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900" i="1" smtClean="0">
                              <a:effectLst/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zh-CN" altLang="en-US" sz="900" i="1" smtClean="0">
                              <a:effectLst/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𝜀</m:t>
                          </m:r>
                        </m:e>
                        <m:sub>
                          <m:r>
                            <a:rPr lang="zh-CN" altLang="en-US" sz="900" i="1" smtClean="0">
                              <a:effectLst/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𝜃</m:t>
                          </m:r>
                        </m:sub>
                      </m:sSub>
                    </m:oMath>
                  </m:oMathPara>
                </a14:m>
                <a:endParaRPr lang="en-US" altLang="zh-CN" sz="900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5BBA7A72-0C27-E213-57E5-D96B7BA5EC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669871" y="1389604"/>
                <a:ext cx="329321" cy="2308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816341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ACEE75AD-081B-997D-38C0-1E9ECDBD99C4}"/>
              </a:ext>
            </a:extLst>
          </p:cNvPr>
          <p:cNvSpPr/>
          <p:nvPr/>
        </p:nvSpPr>
        <p:spPr>
          <a:xfrm>
            <a:off x="467917" y="165100"/>
            <a:ext cx="2844000" cy="89789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BC9D5850-DB81-FDA1-6231-D105530135DE}"/>
                  </a:ext>
                </a:extLst>
              </p:cNvPr>
              <p:cNvSpPr txBox="1"/>
              <p:nvPr/>
            </p:nvSpPr>
            <p:spPr>
              <a:xfrm>
                <a:off x="850423" y="2100601"/>
                <a:ext cx="2015488" cy="2308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algn="ctr">
                  <a:defRPr sz="8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defRPr>
                </a:lvl1pPr>
              </a:lstStyle>
              <a:p>
                <a:r>
                  <a:rPr lang="zh-CN" altLang="en-US" sz="9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（</a:t>
                </a:r>
                <a:r>
                  <a:rPr lang="en-US" altLang="zh-CN" sz="9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</a:t>
                </a:r>
                <a:r>
                  <a:rPr lang="zh-CN" altLang="en-US" sz="9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）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900" b="0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900" b="0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𝑀</m:t>
                        </m:r>
                      </m:e>
                      <m:sub>
                        <m:r>
                          <a:rPr lang="en-US" altLang="zh-CN" sz="900" b="0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𝑤</m:t>
                        </m:r>
                      </m:sub>
                    </m:sSub>
                    <m:r>
                      <a:rPr lang="en-US" altLang="zh-CN" sz="900" b="0" i="1" smtClean="0"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=6</m:t>
                    </m:r>
                  </m:oMath>
                </a14:m>
                <a:r>
                  <a:rPr lang="zh-CN" altLang="en-US" sz="9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时建筑地震损失百分比</a:t>
                </a: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BC9D5850-DB81-FDA1-6231-D105530135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423" y="2100601"/>
                <a:ext cx="2015488" cy="230832"/>
              </a:xfrm>
              <a:prstGeom prst="rect">
                <a:avLst/>
              </a:prstGeom>
              <a:blipFill>
                <a:blip r:embed="rId2"/>
                <a:stretch>
                  <a:fillRect b="-1351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矩形 6">
            <a:extLst>
              <a:ext uri="{FF2B5EF4-FFF2-40B4-BE49-F238E27FC236}">
                <a16:creationId xmlns:a16="http://schemas.microsoft.com/office/drawing/2014/main" id="{9890EE5F-98FA-F368-CA33-7F45FCAC9FA4}"/>
              </a:ext>
            </a:extLst>
          </p:cNvPr>
          <p:cNvSpPr/>
          <p:nvPr/>
        </p:nvSpPr>
        <p:spPr>
          <a:xfrm>
            <a:off x="3546085" y="165100"/>
            <a:ext cx="2844000" cy="89789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B47FA087-FE04-3EDE-B586-FFB7843E8DA2}"/>
                  </a:ext>
                </a:extLst>
              </p:cNvPr>
              <p:cNvSpPr txBox="1"/>
              <p:nvPr/>
            </p:nvSpPr>
            <p:spPr>
              <a:xfrm>
                <a:off x="3963547" y="5566478"/>
                <a:ext cx="2009076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algn="ctr">
                  <a:defRPr sz="8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defRPr>
                </a:lvl1pPr>
              </a:lstStyle>
              <a:p>
                <a:r>
                  <a:rPr lang="zh-CN" altLang="en-US" sz="9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（</a:t>
                </a:r>
                <a:r>
                  <a:rPr lang="en-US" altLang="zh-CN" sz="9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c</a:t>
                </a:r>
                <a:r>
                  <a:rPr lang="zh-CN" altLang="en-US" sz="9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）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900" b="0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900" b="0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𝑀</m:t>
                        </m:r>
                      </m:e>
                      <m:sub>
                        <m:r>
                          <a:rPr lang="en-US" altLang="zh-CN" sz="900" b="0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𝑤</m:t>
                        </m:r>
                      </m:sub>
                    </m:sSub>
                    <m:r>
                      <a:rPr lang="en-US" altLang="zh-CN" sz="900" b="0" i="1" smtClean="0"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=6</m:t>
                    </m:r>
                  </m:oMath>
                </a14:m>
                <a:r>
                  <a:rPr lang="zh-CN" altLang="en-US" sz="9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时把建筑全部替换成为</a:t>
                </a:r>
                <a:endParaRPr lang="en-US" altLang="zh-CN" sz="900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CN" altLang="en-US" sz="9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逸夫楼之后的合计地震损失</a:t>
                </a: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B47FA087-FE04-3EDE-B586-FFB7843E8D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3547" y="5566478"/>
                <a:ext cx="2009076" cy="369332"/>
              </a:xfrm>
              <a:prstGeom prst="rect">
                <a:avLst/>
              </a:prstGeom>
              <a:blipFill>
                <a:blip r:embed="rId3"/>
                <a:stretch>
                  <a:fillRect b="-819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BBEF57B5-0E67-84AC-75FC-C4DA13A720F2}"/>
                  </a:ext>
                </a:extLst>
              </p:cNvPr>
              <p:cNvSpPr txBox="1"/>
              <p:nvPr/>
            </p:nvSpPr>
            <p:spPr>
              <a:xfrm>
                <a:off x="904599" y="4616450"/>
                <a:ext cx="2025106" cy="2308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algn="ctr">
                  <a:defRPr sz="8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defRPr>
                </a:lvl1pPr>
              </a:lstStyle>
              <a:p>
                <a:r>
                  <a:rPr lang="zh-CN" altLang="en-US" sz="9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（</a:t>
                </a:r>
                <a:r>
                  <a:rPr lang="en-US" altLang="zh-CN" sz="9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</a:t>
                </a:r>
                <a:r>
                  <a:rPr lang="zh-CN" altLang="en-US" sz="9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）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900" b="0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900" b="0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𝑀</m:t>
                        </m:r>
                      </m:e>
                      <m:sub>
                        <m:r>
                          <a:rPr lang="en-US" altLang="zh-CN" sz="900" b="0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𝑤</m:t>
                        </m:r>
                      </m:sub>
                    </m:sSub>
                    <m:r>
                      <a:rPr lang="en-US" altLang="zh-CN" sz="900" b="0" i="1" smtClean="0"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=7</m:t>
                    </m:r>
                  </m:oMath>
                </a14:m>
                <a:r>
                  <a:rPr lang="zh-CN" altLang="en-US" sz="9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时建筑地震损失百分比</a:t>
                </a:r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BBEF57B5-0E67-84AC-75FC-C4DA13A720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599" y="4616450"/>
                <a:ext cx="2025106" cy="230832"/>
              </a:xfrm>
              <a:prstGeom prst="rect">
                <a:avLst/>
              </a:prstGeom>
              <a:blipFill>
                <a:blip r:embed="rId4"/>
                <a:stretch>
                  <a:fillRect b="-1315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D3B0806A-9340-DAA9-358E-BF589276EA56}"/>
                  </a:ext>
                </a:extLst>
              </p:cNvPr>
              <p:cNvSpPr txBox="1"/>
              <p:nvPr/>
            </p:nvSpPr>
            <p:spPr>
              <a:xfrm>
                <a:off x="3914563" y="2702783"/>
                <a:ext cx="1900072" cy="2308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algn="ctr">
                  <a:defRPr sz="8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defRPr>
                </a:lvl1pPr>
              </a:lstStyle>
              <a:p>
                <a:r>
                  <a:rPr lang="zh-CN" altLang="en-US" sz="9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（</a:t>
                </a:r>
                <a:r>
                  <a:rPr lang="en-US" altLang="zh-CN" sz="9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</a:t>
                </a:r>
                <a:r>
                  <a:rPr lang="zh-CN" altLang="en-US" sz="9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）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900" b="0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900" b="0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𝑀</m:t>
                        </m:r>
                      </m:e>
                      <m:sub>
                        <m:r>
                          <a:rPr lang="en-US" altLang="zh-CN" sz="900" b="0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𝑤</m:t>
                        </m:r>
                      </m:sub>
                    </m:sSub>
                    <m:r>
                      <a:rPr lang="en-US" altLang="zh-CN" sz="900" b="0" i="1" smtClean="0"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=6</m:t>
                    </m:r>
                  </m:oMath>
                </a14:m>
                <a:r>
                  <a:rPr lang="zh-CN" altLang="en-US" sz="9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时建筑合计地震损失</a:t>
                </a:r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D3B0806A-9340-DAA9-358E-BF589276EA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4563" y="2702783"/>
                <a:ext cx="1900072" cy="230832"/>
              </a:xfrm>
              <a:prstGeom prst="rect">
                <a:avLst/>
              </a:prstGeom>
              <a:blipFill>
                <a:blip r:embed="rId8"/>
                <a:stretch>
                  <a:fillRect b="-1315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图片 15">
            <a:extLst>
              <a:ext uri="{FF2B5EF4-FFF2-40B4-BE49-F238E27FC236}">
                <a16:creationId xmlns:a16="http://schemas.microsoft.com/office/drawing/2014/main" id="{5B465A96-D877-9B32-5847-A0AB0A950B0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94423" y="805583"/>
            <a:ext cx="2205024" cy="189720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98E51C1C-B503-CD9E-B2A1-E44C0C9A47D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7152" y="6426424"/>
            <a:ext cx="2520000" cy="192140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48C7691D-313C-B769-470F-3E6390ED2C23}"/>
                  </a:ext>
                </a:extLst>
              </p:cNvPr>
              <p:cNvSpPr txBox="1"/>
              <p:nvPr/>
            </p:nvSpPr>
            <p:spPr>
              <a:xfrm>
                <a:off x="1146699" y="8361925"/>
                <a:ext cx="1662826" cy="2308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algn="ctr">
                  <a:defRPr sz="8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defRPr>
                </a:lvl1pPr>
              </a:lstStyle>
              <a:p>
                <a:r>
                  <a:rPr lang="zh-CN" altLang="en-US" sz="9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（</a:t>
                </a:r>
                <a:r>
                  <a:rPr lang="en-US" altLang="zh-CN" sz="9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c</a:t>
                </a:r>
                <a:r>
                  <a:rPr lang="zh-CN" altLang="en-US" sz="9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）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900" b="0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900" b="0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𝑀</m:t>
                        </m:r>
                      </m:e>
                      <m:sub>
                        <m:r>
                          <a:rPr lang="en-US" altLang="zh-CN" sz="900" b="0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𝑤</m:t>
                        </m:r>
                      </m:sub>
                    </m:sSub>
                    <m:r>
                      <a:rPr lang="en-US" altLang="zh-CN" sz="900" b="0" i="1" smtClean="0"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=6</m:t>
                    </m:r>
                  </m:oMath>
                </a14:m>
                <a:r>
                  <a:rPr lang="zh-CN" altLang="en-US" sz="9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时建筑地震损失</a:t>
                </a:r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48C7691D-313C-B769-470F-3E6390ED2C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6699" y="8361925"/>
                <a:ext cx="1662826" cy="230832"/>
              </a:xfrm>
              <a:prstGeom prst="rect">
                <a:avLst/>
              </a:prstGeom>
              <a:blipFill>
                <a:blip r:embed="rId11"/>
                <a:stretch>
                  <a:fillRect b="-1052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3" name="图片 22">
            <a:extLst>
              <a:ext uri="{FF2B5EF4-FFF2-40B4-BE49-F238E27FC236}">
                <a16:creationId xmlns:a16="http://schemas.microsoft.com/office/drawing/2014/main" id="{033B4D04-76DF-D848-D5E6-18058316C4D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736398" y="6441515"/>
            <a:ext cx="2232000" cy="192041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2284D96A-2478-079E-673F-84BF711ACDCA}"/>
                  </a:ext>
                </a:extLst>
              </p:cNvPr>
              <p:cNvSpPr txBox="1"/>
              <p:nvPr/>
            </p:nvSpPr>
            <p:spPr>
              <a:xfrm>
                <a:off x="3770051" y="8361925"/>
                <a:ext cx="2255939" cy="2308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algn="ctr">
                  <a:defRPr sz="8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defRPr>
                </a:lvl1pPr>
              </a:lstStyle>
              <a:p>
                <a:r>
                  <a:rPr lang="zh-CN" altLang="en-US" sz="9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（</a:t>
                </a:r>
                <a:r>
                  <a:rPr lang="en-US" altLang="zh-CN" sz="9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</a:t>
                </a:r>
                <a:r>
                  <a:rPr lang="zh-CN" altLang="en-US" sz="9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）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900" b="0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900" b="0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𝑀</m:t>
                        </m:r>
                      </m:e>
                      <m:sub>
                        <m:r>
                          <a:rPr lang="en-US" altLang="zh-CN" sz="900" b="0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𝑤</m:t>
                        </m:r>
                      </m:sub>
                    </m:sSub>
                    <m:r>
                      <a:rPr lang="en-US" altLang="zh-CN" sz="900" b="0" i="1" smtClean="0"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=6</m:t>
                    </m:r>
                  </m:oMath>
                </a14:m>
                <a:r>
                  <a:rPr lang="zh-CN" altLang="en-US" sz="9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时除衷和楼外合计地震损失</a:t>
                </a:r>
              </a:p>
            </p:txBody>
          </p:sp>
        </mc:Choice>
        <mc:Fallback xmlns="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2284D96A-2478-079E-673F-84BF711ACD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0051" y="8361925"/>
                <a:ext cx="2255939" cy="230832"/>
              </a:xfrm>
              <a:prstGeom prst="rect">
                <a:avLst/>
              </a:prstGeom>
              <a:blipFill>
                <a:blip r:embed="rId13"/>
                <a:stretch>
                  <a:fillRect b="-1052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图片 11">
            <a:extLst>
              <a:ext uri="{FF2B5EF4-FFF2-40B4-BE49-F238E27FC236}">
                <a16:creationId xmlns:a16="http://schemas.microsoft.com/office/drawing/2014/main" id="{3298AFA4-C099-1AF7-246E-DE36ACB84D9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864685" y="3660047"/>
            <a:ext cx="2206800" cy="1898728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3F33749A-2BFA-4C69-8145-920EFF1E144A}"/>
              </a:ext>
            </a:extLst>
          </p:cNvPr>
          <p:cNvGrpSpPr/>
          <p:nvPr/>
        </p:nvGrpSpPr>
        <p:grpSpPr>
          <a:xfrm>
            <a:off x="591376" y="193973"/>
            <a:ext cx="2520000" cy="1906628"/>
            <a:chOff x="591376" y="193973"/>
            <a:chExt cx="2520000" cy="1906628"/>
          </a:xfrm>
        </p:grpSpPr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E04D26E3-3A32-38E5-BE82-AC87519C7AB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591376" y="193973"/>
              <a:ext cx="2520000" cy="1906628"/>
            </a:xfrm>
            <a:prstGeom prst="rect">
              <a:avLst/>
            </a:prstGeom>
          </p:spPr>
        </p:pic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B26DFEA9-EADB-47C6-8D0B-BD08E0148CB6}"/>
                </a:ext>
              </a:extLst>
            </p:cNvPr>
            <p:cNvSpPr txBox="1"/>
            <p:nvPr/>
          </p:nvSpPr>
          <p:spPr>
            <a:xfrm>
              <a:off x="2603784" y="1985185"/>
              <a:ext cx="323420" cy="1154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algn="ctr">
                <a:defRPr sz="80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defRPr>
              </a:lvl1pPr>
            </a:lstStyle>
            <a:p>
              <a:r>
                <a:rPr lang="zh-CN" altLang="en-US" sz="750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衷和楼</a:t>
              </a:r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8FA65F04-B5D6-41A1-8758-E0F81C19CE69}"/>
              </a:ext>
            </a:extLst>
          </p:cNvPr>
          <p:cNvGrpSpPr/>
          <p:nvPr/>
        </p:nvGrpSpPr>
        <p:grpSpPr>
          <a:xfrm>
            <a:off x="629917" y="2702783"/>
            <a:ext cx="2520000" cy="1913675"/>
            <a:chOff x="629917" y="2702783"/>
            <a:chExt cx="2520000" cy="1913675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5AFC8ECD-4128-19BE-F174-C733F2F7791D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629917" y="2702783"/>
              <a:ext cx="2520000" cy="1906628"/>
            </a:xfrm>
            <a:prstGeom prst="rect">
              <a:avLst/>
            </a:prstGeom>
          </p:spPr>
        </p:pic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6755E6EE-8A38-4A24-BC9E-A37336179D43}"/>
                </a:ext>
              </a:extLst>
            </p:cNvPr>
            <p:cNvSpPr txBox="1"/>
            <p:nvPr/>
          </p:nvSpPr>
          <p:spPr>
            <a:xfrm>
              <a:off x="2635681" y="4501042"/>
              <a:ext cx="323420" cy="1154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algn="ctr">
                <a:defRPr sz="80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defRPr>
              </a:lvl1pPr>
            </a:lstStyle>
            <a:p>
              <a:r>
                <a:rPr lang="zh-CN" altLang="en-US" sz="750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衷和楼</a:t>
              </a:r>
            </a:p>
          </p:txBody>
        </p:sp>
      </p:grpSp>
      <p:sp>
        <p:nvSpPr>
          <p:cNvPr id="9" name="文本框 8">
            <a:extLst>
              <a:ext uri="{FF2B5EF4-FFF2-40B4-BE49-F238E27FC236}">
                <a16:creationId xmlns:a16="http://schemas.microsoft.com/office/drawing/2014/main" id="{5D39B8B9-DC68-0954-6157-643DA6CB259A}"/>
              </a:ext>
            </a:extLst>
          </p:cNvPr>
          <p:cNvSpPr txBox="1"/>
          <p:nvPr/>
        </p:nvSpPr>
        <p:spPr>
          <a:xfrm rot="16200000">
            <a:off x="298721" y="960093"/>
            <a:ext cx="716863" cy="2308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sz="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百分比 </a:t>
            </a:r>
            <a:r>
              <a:rPr lang="en-US" altLang="zh-CN" sz="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/%</a:t>
            </a:r>
            <a:endParaRPr lang="zh-CN" altLang="en-US" sz="900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39D7CBCC-4B4D-CE8F-C084-8829B70044BE}"/>
              </a:ext>
            </a:extLst>
          </p:cNvPr>
          <p:cNvSpPr txBox="1"/>
          <p:nvPr/>
        </p:nvSpPr>
        <p:spPr>
          <a:xfrm rot="16200000">
            <a:off x="312667" y="3497777"/>
            <a:ext cx="716863" cy="2308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sz="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百分比 </a:t>
            </a:r>
            <a:r>
              <a:rPr lang="en-US" altLang="zh-CN" sz="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/%</a:t>
            </a:r>
            <a:endParaRPr lang="zh-CN" altLang="en-US" sz="900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3A8A882E-4A8D-CEB0-E7B1-8C8D0E9E567F}"/>
                  </a:ext>
                </a:extLst>
              </p:cNvPr>
              <p:cNvSpPr txBox="1"/>
              <p:nvPr/>
            </p:nvSpPr>
            <p:spPr>
              <a:xfrm>
                <a:off x="4512671" y="8133171"/>
                <a:ext cx="910826" cy="2308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algn="ctr">
                  <a:defRPr sz="8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defRPr>
                </a:lvl1pPr>
              </a:lstStyle>
              <a:p>
                <a:r>
                  <a:rPr lang="zh-CN" altLang="en-US" sz="9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总损失 </a:t>
                </a:r>
                <a:r>
                  <a:rPr lang="en-US" altLang="zh-CN" sz="9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/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900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900" b="0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10</m:t>
                        </m:r>
                      </m:e>
                      <m:sup>
                        <m:r>
                          <a:rPr lang="en-US" altLang="zh-CN" sz="900" b="0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6</m:t>
                        </m:r>
                      </m:sup>
                    </m:sSup>
                  </m:oMath>
                </a14:m>
                <a:r>
                  <a:rPr lang="zh-CN" altLang="en-US" sz="9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元</a:t>
                </a: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3A8A882E-4A8D-CEB0-E7B1-8C8D0E9E56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2671" y="8133171"/>
                <a:ext cx="910826" cy="230832"/>
              </a:xfrm>
              <a:prstGeom prst="rect">
                <a:avLst/>
              </a:prstGeom>
              <a:blipFill>
                <a:blip r:embed="rId17"/>
                <a:stretch>
                  <a:fillRect b="-1315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EEC930F4-4DB6-056D-6A3D-808A1E2DA4DF}"/>
                  </a:ext>
                </a:extLst>
              </p:cNvPr>
              <p:cNvSpPr txBox="1"/>
              <p:nvPr/>
            </p:nvSpPr>
            <p:spPr>
              <a:xfrm>
                <a:off x="4626971" y="5371328"/>
                <a:ext cx="910826" cy="2308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algn="ctr">
                  <a:defRPr sz="8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defRPr>
                </a:lvl1pPr>
              </a:lstStyle>
              <a:p>
                <a:r>
                  <a:rPr lang="zh-CN" altLang="en-US" sz="9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总损失 </a:t>
                </a:r>
                <a:r>
                  <a:rPr lang="en-US" altLang="zh-CN" sz="9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/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900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900" b="0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10</m:t>
                        </m:r>
                      </m:e>
                      <m:sup>
                        <m:r>
                          <a:rPr lang="en-US" altLang="zh-CN" sz="900" b="0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6</m:t>
                        </m:r>
                      </m:sup>
                    </m:sSup>
                  </m:oMath>
                </a14:m>
                <a:r>
                  <a:rPr lang="zh-CN" altLang="en-US" sz="9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元</a:t>
                </a:r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EEC930F4-4DB6-056D-6A3D-808A1E2DA4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6971" y="5371328"/>
                <a:ext cx="910826" cy="230832"/>
              </a:xfrm>
              <a:prstGeom prst="rect">
                <a:avLst/>
              </a:prstGeom>
              <a:blipFill>
                <a:blip r:embed="rId18"/>
                <a:stretch>
                  <a:fillRect b="-1315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77EE3830-948B-7DF8-E2FF-44876A7DC851}"/>
                  </a:ext>
                </a:extLst>
              </p:cNvPr>
              <p:cNvSpPr txBox="1"/>
              <p:nvPr/>
            </p:nvSpPr>
            <p:spPr>
              <a:xfrm>
                <a:off x="4490802" y="2523360"/>
                <a:ext cx="910826" cy="2308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algn="ctr">
                  <a:defRPr sz="8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defRPr>
                </a:lvl1pPr>
              </a:lstStyle>
              <a:p>
                <a:r>
                  <a:rPr lang="zh-CN" altLang="en-US" sz="9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总损失 </a:t>
                </a:r>
                <a:r>
                  <a:rPr lang="en-US" altLang="zh-CN" sz="9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/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900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900" b="0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10</m:t>
                        </m:r>
                      </m:e>
                      <m:sup>
                        <m:r>
                          <a:rPr lang="en-US" altLang="zh-CN" sz="900" b="0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6</m:t>
                        </m:r>
                      </m:sup>
                    </m:sSup>
                  </m:oMath>
                </a14:m>
                <a:r>
                  <a:rPr lang="zh-CN" altLang="en-US" sz="9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元</a:t>
                </a:r>
              </a:p>
            </p:txBody>
          </p:sp>
        </mc:Choice>
        <mc:Fallback xmlns="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77EE3830-948B-7DF8-E2FF-44876A7DC8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0802" y="2523360"/>
                <a:ext cx="910826" cy="230832"/>
              </a:xfrm>
              <a:prstGeom prst="rect">
                <a:avLst/>
              </a:prstGeom>
              <a:blipFill>
                <a:blip r:embed="rId19"/>
                <a:stretch>
                  <a:fillRect b="-1052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文本框 25">
            <a:extLst>
              <a:ext uri="{FF2B5EF4-FFF2-40B4-BE49-F238E27FC236}">
                <a16:creationId xmlns:a16="http://schemas.microsoft.com/office/drawing/2014/main" id="{49E5E4B2-F9C1-BB1E-FC8F-3039D399473A}"/>
              </a:ext>
            </a:extLst>
          </p:cNvPr>
          <p:cNvSpPr txBox="1"/>
          <p:nvPr/>
        </p:nvSpPr>
        <p:spPr>
          <a:xfrm rot="16200000">
            <a:off x="3543924" y="1523870"/>
            <a:ext cx="410690" cy="2308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altLang="zh-CN" sz="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CDF</a:t>
            </a:r>
            <a:endParaRPr lang="zh-CN" altLang="en-US" sz="900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4F8CF37F-CE46-A108-2B96-D6B091A94CEC}"/>
              </a:ext>
            </a:extLst>
          </p:cNvPr>
          <p:cNvSpPr txBox="1"/>
          <p:nvPr/>
        </p:nvSpPr>
        <p:spPr>
          <a:xfrm rot="16200000">
            <a:off x="3683085" y="4341132"/>
            <a:ext cx="410690" cy="2308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altLang="zh-CN" sz="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CDF</a:t>
            </a:r>
            <a:endParaRPr lang="zh-CN" altLang="en-US" sz="900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C9BB4B62-693C-DE57-2C8A-883BA966D12E}"/>
              </a:ext>
            </a:extLst>
          </p:cNvPr>
          <p:cNvSpPr txBox="1"/>
          <p:nvPr/>
        </p:nvSpPr>
        <p:spPr>
          <a:xfrm rot="16200000">
            <a:off x="3564706" y="7087802"/>
            <a:ext cx="410690" cy="2308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altLang="zh-CN" sz="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CDF</a:t>
            </a:r>
            <a:endParaRPr lang="zh-CN" altLang="en-US" sz="900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199294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7315</TotalTime>
  <Words>508</Words>
  <Application>Microsoft Office PowerPoint</Application>
  <PresentationFormat>A4 纸张(210x297 毫米)</PresentationFormat>
  <Paragraphs>126</Paragraphs>
  <Slides>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5" baseType="lpstr">
      <vt:lpstr>微软雅黑</vt:lpstr>
      <vt:lpstr>Arial</vt:lpstr>
      <vt:lpstr>Calibri</vt:lpstr>
      <vt:lpstr>Calibri Light</vt:lpstr>
      <vt:lpstr>Cambria Math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Tian You</dc:creator>
  <cp:lastModifiedBy>Tian You</cp:lastModifiedBy>
  <cp:revision>258</cp:revision>
  <dcterms:created xsi:type="dcterms:W3CDTF">2023-11-05T12:45:08Z</dcterms:created>
  <dcterms:modified xsi:type="dcterms:W3CDTF">2025-07-05T11:32:37Z</dcterms:modified>
</cp:coreProperties>
</file>